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8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1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6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3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5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7570-1DA3-48C6-B00A-312C3B7D8BE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CCCC2-E106-4308-9217-E38C3779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5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7361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(almost as great as Yip)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09697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Peloponnesian War – Athens, Sparta &amp; then Thebes waged wars to dominate Greece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no unity in Greece w/ Persian interference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1" y="3657600"/>
            <a:ext cx="5072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Macedonia finally brings unity to Greece under Philip of Macedon</a:t>
            </a: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Macedonia was area north of Greece</a:t>
            </a: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occupied by people closely related to Greeks</a:t>
            </a: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strong warlike people ruled by kings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28" y="909697"/>
            <a:ext cx="3818672" cy="259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29592"/>
            <a:ext cx="3418114" cy="37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606015"/>
            <a:ext cx="5072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359 BCE - Philip becomes king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 a youth he was held hostage for three years in Thebes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came to admire Greek lifestyle and Greek military organization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Three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 a strong army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  unite Greece</a:t>
            </a: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conquer Persia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hangingPunct="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recruited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first regular paid army in Macedonian history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army</a:t>
            </a:r>
          </a:p>
          <a:p>
            <a:pPr marL="342900" lvl="0" indent="-342900" hangingPunct="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not have to depend upon unruly nobles to supply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troops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38200"/>
            <a:ext cx="3632983" cy="432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27003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used landowners as well-trained cavalry and peasants as infantry in well-trained and equipped phalanx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after unifying Macedonia, he set out to conquer the surrounding area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began unifying the Greek city-states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people supported him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Isocrates who wished for Pan-Hellenism (united Greece)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3733800"/>
            <a:ext cx="556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others opposed him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most notably Demosthenes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argued to Athens to unite against Macedonian threat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take away Greek liberty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Philippics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did rally some support but Greek disunity betrayed Greece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2440"/>
            <a:ext cx="1905000" cy="262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8318"/>
            <a:ext cx="2743200" cy="34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8086" y="737291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combined Theban &amp; Athenian army defeated at Battle of Chaeronea in 338 BCE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Philip now master of all Greece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Greece were at last united again but they had lost their independence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ruled by a foreign power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771137"/>
            <a:ext cx="4267200" cy="30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629" y="4114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Philip never achieved his last goal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wedding of his daughter in 336 BCE, he is assassinated by body guard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Alexander? Wife?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8" y="3962400"/>
            <a:ext cx="4212771" cy="273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14" y="838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Alexander the Great succeeds his father and has an even more remarkable career!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while Alexander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nd his father disagreed a lot, Alexander received the best training &amp; education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Aristotle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49086"/>
            <a:ext cx="3524250" cy="2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429000"/>
            <a:ext cx="8629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two-fold education: 1. Military training in Macedonian army and formal education w/ Aristotle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gave him military skills and lifelong appreciation of culture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became the greatest military campaigner of all time - NEVER LOST A BATTLE!!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troops willing to follow him anywhere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often faced formidable odds and still won - seldom had numerical advantage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838200"/>
            <a:ext cx="495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saw himself as a god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 father’s extraordinary military skills &amp; his mother’s mystical-religious views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dreamed of a HELLENISTIC EMPIRE (Greek-like)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connected the east &amp; west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best features of his beloved Greek culture &amp; Persian culture into a unique world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6429"/>
            <a:ext cx="3614057" cy="55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38" y="4724400"/>
            <a:ext cx="222446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86263"/>
            <a:ext cx="1532454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40581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ought to achieve it in three 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 new cities as centers of culture - would build more than 70 cities (most named Alexandria)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centers of learning and history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  merge Macedonians &amp; Persians into one ruling class by intermarrying his officers with Persian royalty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Alexander marries Darius III’s daughter, Roxana</a:t>
            </a: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wanted his subjects to view him as a god-ruler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difficult for Persians to accept this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easy for Egyptians who always saw their pharaoh as a god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easy for Greeks b/c they thought that some heroes became gods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38" y="835094"/>
            <a:ext cx="2936282" cy="404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93342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One-World Vision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26746"/>
            <a:ext cx="312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Alexander’s conquest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336 - quickly crushes all rebellions in Greece &amp; consolidates power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334 - sets out with 35,000 soldiers to conquer Persia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820511"/>
            <a:ext cx="6629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7244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334 - wins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Granicus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 takes Asia Minor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333 - wins Issus  captures Palestine &amp; Egypt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seen as conquering hero and named pharaoh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331 - wins at Gaugamela and Darius’ men will kill Darius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743988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becomes “king of the kings”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assumes role of Persian emperor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age 25!!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hangingPunct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Alexander’s push to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India</a:t>
            </a:r>
          </a:p>
          <a:p>
            <a:pPr marL="342900" lvl="0" indent="-342900" hangingPunct="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satisfied with Persian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empire</a:t>
            </a:r>
          </a:p>
          <a:p>
            <a:pPr marL="342900" lvl="0" indent="-342900" hangingPunct="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wanted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go to the “end 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world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1881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971" y="4093029"/>
            <a:ext cx="4169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led his troops for four years to Indus River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wanted to conquer northern India of Ganges River valley</a:t>
            </a:r>
          </a:p>
          <a:p>
            <a:pPr marL="342900" lvl="0" indent="-34290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met little resistance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14" y="3962400"/>
            <a:ext cx="5005501" cy="32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662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15</cp:revision>
  <dcterms:created xsi:type="dcterms:W3CDTF">2013-12-05T12:03:44Z</dcterms:created>
  <dcterms:modified xsi:type="dcterms:W3CDTF">2013-12-06T12:20:26Z</dcterms:modified>
</cp:coreProperties>
</file>