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1DFD87-64A5-4AC2-BEB7-3A6B3287F8FE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579D76-CD1F-4903-8C29-F411B2FE2E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“The Age of Reason”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219200"/>
          </a:xfrm>
        </p:spPr>
        <p:txBody>
          <a:bodyPr/>
          <a:lstStyle/>
          <a:p>
            <a:r>
              <a:rPr lang="en-US" dirty="0" smtClean="0"/>
              <a:t>Thomas Hobbes</a:t>
            </a:r>
            <a:endParaRPr lang="en-US" dirty="0"/>
          </a:p>
        </p:txBody>
      </p:sp>
      <p:pic>
        <p:nvPicPr>
          <p:cNvPr id="1026" name="Picture 2" descr="http://upload.wikimedia.org/wikipedia/commons/thumb/d/d8/Thomas_Hobbes_(portrait).jpg/200px-Thomas_Hobbes_(portrai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905000" cy="2009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Humans are naturally wicked &amp; selfish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Gov’t</a:t>
            </a:r>
            <a:r>
              <a:rPr lang="en-US" dirty="0" smtClean="0"/>
              <a:t> is needed to keep order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Social Contract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People hand their right over to a strong ruler </a:t>
            </a:r>
            <a:r>
              <a:rPr lang="en-US" dirty="0" smtClean="0">
                <a:sym typeface="Wingdings" pitchFamily="2" charset="2"/>
              </a:rPr>
              <a:t> gain law &amp; order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Ruler needs total power to keep citizens under control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Once the people enter into contract with the </a:t>
            </a:r>
            <a:r>
              <a:rPr lang="en-US" dirty="0" err="1" smtClean="0">
                <a:sym typeface="Wingdings" pitchFamily="2" charset="2"/>
              </a:rPr>
              <a:t>gov’t</a:t>
            </a:r>
            <a:r>
              <a:rPr lang="en-US" dirty="0" smtClean="0">
                <a:sym typeface="Wingdings" pitchFamily="2" charset="2"/>
              </a:rPr>
              <a:t>; they couldn’t rebel.</a:t>
            </a:r>
            <a:endParaRPr lang="en-US" dirty="0"/>
          </a:p>
        </p:txBody>
      </p:sp>
      <p:pic>
        <p:nvPicPr>
          <p:cNvPr id="1028" name="Picture 4" descr="http://www.communitymx.com/content/source/1D850/L_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0"/>
            <a:ext cx="3657600" cy="6959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43400" y="3810000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Wrote </a:t>
            </a:r>
            <a:r>
              <a:rPr lang="en-US" i="1" dirty="0" smtClean="0"/>
              <a:t>Leviathan</a:t>
            </a:r>
            <a:r>
              <a:rPr lang="en-US" dirty="0" smtClean="0"/>
              <a:t> (1651)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that great </a:t>
            </a:r>
            <a:r>
              <a:rPr lang="en-US" b="1" dirty="0" smtClean="0"/>
              <a:t>Leviathan</a:t>
            </a:r>
            <a:r>
              <a:rPr lang="en-US" dirty="0" smtClean="0"/>
              <a:t> called a Commonwealth or State which is but an Artificial Man; though of greater stature and strength than the Natural, for whose protection and defense it was intended; and in which, the Sovereignty is an Artificial Soul, as giving life and motion to the whole body ..</a:t>
            </a:r>
            <a:endParaRPr lang="en-US" dirty="0"/>
          </a:p>
        </p:txBody>
      </p:sp>
      <p:pic>
        <p:nvPicPr>
          <p:cNvPr id="1030" name="Picture 6" descr="http://upload.wikimedia.org/wikipedia/commons/thumb/9/9d/Destruction_of_Leviathan.png/250px-Destruction_of_Leviath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14800"/>
            <a:ext cx="1981200" cy="246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Old Idea</a:t>
            </a:r>
          </a:p>
          <a:p>
            <a:endParaRPr lang="en-US" dirty="0"/>
          </a:p>
          <a:p>
            <a:r>
              <a:rPr lang="en-US" dirty="0" smtClean="0"/>
              <a:t>Monarch’s rule is justified by divine right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847671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Idea</a:t>
            </a:r>
          </a:p>
          <a:p>
            <a:pPr algn="ctr"/>
            <a:endParaRPr lang="en-US" dirty="0"/>
          </a:p>
          <a:p>
            <a:r>
              <a:rPr lang="en-US" dirty="0" smtClean="0"/>
              <a:t>Government’s power comes from the consent of the governed.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609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Foundation of Power</a:t>
            </a:r>
            <a:endParaRPr lang="en-US" sz="3600" dirty="0"/>
          </a:p>
        </p:txBody>
      </p:sp>
      <p:pic>
        <p:nvPicPr>
          <p:cNvPr id="27650" name="Picture 2" descr="http://1.bp.blogspot.com/-SUgytVMAFl4/TWUKLqvrmkI/AAAAAAAAANU/mhyPKFuNL4M/s1600/greatimperialc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2438400" cy="2852691"/>
          </a:xfrm>
          <a:prstGeom prst="rect">
            <a:avLst/>
          </a:prstGeom>
          <a:noFill/>
        </p:spPr>
      </p:pic>
      <p:pic>
        <p:nvPicPr>
          <p:cNvPr id="27652" name="Picture 4" descr="http://images.tdaxp.com/tdaxp_upload/democracy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2895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John Locke</a:t>
            </a:r>
            <a:endParaRPr lang="en-US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48690"/>
            <a:ext cx="6324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More positive view of human nature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i="1" dirty="0" smtClean="0"/>
              <a:t>Tabula Rasa – “blank slate”</a:t>
            </a:r>
          </a:p>
          <a:p>
            <a:pPr lvl="2"/>
            <a:r>
              <a:rPr lang="en-US" sz="2400" dirty="0" smtClean="0"/>
              <a:t>People are formed by their experiences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Purpose of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was to create order in society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Three Natural Rights (born with)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Life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Liberty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Property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err="1" smtClean="0"/>
              <a:t>Gov’t’s</a:t>
            </a:r>
            <a:r>
              <a:rPr lang="en-US" sz="2400" dirty="0" smtClean="0"/>
              <a:t> power comes from the consent of the people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i="1" dirty="0" smtClean="0"/>
              <a:t>Therefore</a:t>
            </a:r>
            <a:r>
              <a:rPr lang="en-US" sz="2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 people had the right to rebel if the </a:t>
            </a:r>
            <a:r>
              <a:rPr lang="en-US" sz="2400" dirty="0" err="1" smtClean="0"/>
              <a:t>gov’t</a:t>
            </a:r>
            <a:r>
              <a:rPr lang="en-US" sz="2400" dirty="0" smtClean="0"/>
              <a:t> broke the contract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 descr="http://www.thefederalistpapers.org/wp-content/uploads/2012/12/John-Locke-Second-Treatise-of-Government-Cover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"/>
            <a:ext cx="23552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7597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Philosophes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0" y="983863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French word for philosopher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Mid – 1700’s, France became a meeting place for people to discuss politics and ideas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" y="1981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Core beliefs of the Philosophes: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Reason – truth is discovered through reason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Nature – what was natural was good &amp; reasonable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Happiness – happiness could be found on Earth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Progress – society could improve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Liberty – call for freedoms</a:t>
            </a:r>
            <a:endParaRPr lang="en-US" dirty="0"/>
          </a:p>
        </p:txBody>
      </p:sp>
      <p:pic>
        <p:nvPicPr>
          <p:cNvPr id="1026" name="Picture 2" descr="http://upload.wikimedia.org/wikipedia/commons/c/cb/Salon_de_Madame_Geoffr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18" y="3735526"/>
            <a:ext cx="4219182" cy="27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895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Voltaire (Francois Marie </a:t>
            </a:r>
            <a:r>
              <a:rPr lang="en-US" sz="2800" dirty="0" err="1" smtClean="0"/>
              <a:t>Arouet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050" name="Picture 2" descr="http://www.brainpickings.org/wp-content/uploads/2013/11/volt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29" y="381000"/>
            <a:ext cx="241458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influential of the Philosophes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satire (sarcasm) in his writings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Made many enemies b/c of  his sharp tongue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57318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Believed an  enlightened despot would help reform society – admired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Emphasized freedom of thought and relative freedom of speech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Believed in religious liberty – criticized intolerance &amp; social usefulness of religion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Condemned the established church – clergy bred intolerance, bigotry, and superstition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Praised the cultural advancements of Louis XIV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537200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 do not agree with a word you say but will defend to the death your right to say it.”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titution.org/img/jean_jacques_rousse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5601"/>
            <a:ext cx="264997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Jean Jacques Rousseau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 is good; society corrupts 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 is a “noble savage”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Social Contract</a:t>
            </a:r>
            <a:r>
              <a:rPr lang="en-US" dirty="0" smtClean="0"/>
              <a:t> (1762)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Agreement between free individuals to  create a society and a gov’t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Individual surrender natural liberty  to each other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Individual wills combine into a General Will.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People give up some freedoms for the common good.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" y="525272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 Democracy was the ideal government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people are equal</a:t>
            </a:r>
            <a:endParaRPr lang="en-US" dirty="0"/>
          </a:p>
        </p:txBody>
      </p:sp>
      <p:pic>
        <p:nvPicPr>
          <p:cNvPr id="1028" name="Picture 4" descr="http://godswillchurch.com/wp/wp-content/uploads/2012/11/Social-Contra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95" y="4128770"/>
            <a:ext cx="329798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Baron de Montesquieu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3254" y="14478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Spirit of Laws (1748)</a:t>
            </a:r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Separation of powers within gov’t – Checks and Balances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Believed that England was the best example of this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hQVFBUXFRQUFxYXFRQUFxcUFRQXFxcUFBQYHSggGBolHBQUITEhJSkrLi4uFx8zODMsNygtLiwBCgoKDg0OGxAQGiwkHSUsLCwsLCwsLCwsLCwsLCwsLCwsLCwsLCwsLCwsLCwsLCwsLCwsLCwsLCwsLCwsLCwsN//AABEIAPcAzAMBIgACEQEDEQH/xAAcAAABBAMBAAAAAAAAAAAAAAAAAgMEBQEGBwj/xABCEAABAwICBwUFBgQFBAMAAAABAAIDBBEhMQUSQVFhcYEGBxMikTJCobHBFFJyktHwI2KCokNTsuHxFZPCwxczY//EABkBAAMBAQEAAAAAAAAAAAAAAAECAwAEBf/EACIRAAICAwACAgMBAAAAAAAAAAABAhEDITESQQRREyIycf/aAAwDAQACEQMRAD8A7ihCFjAhCFjAhCFjAhVmn9PwUcRlqJAxuNhm5x+6xubiuK9ru9uonuykvTR/e8pmcOJxDOmPFBugpWdj0/2qpKMXqJmMNsGA6zzyYMVzXTvfeBcUlPrbnzOIHSNuJ6kLj1RO5xLnEuccSSbkniTiVGcUtsbxN10l3p6Sl/x/DG6JjW4czc/FUM/aKqk/+yondzlkt6XsqcBLBQCid9qec3uP9RT0ekZW4tkkb+F7x8ioDHJxLQ1l/RdtK6L2Kqbk55eP77raNFd8VZGQJmRTt5GN9uDm4fBc3CAiBnobQXexQz2EpdTO/wD0xZ/3BgOtlvUMzXtDmODmnItIIPIheQg5W/Z/tTVUTgaeVzRfFh80buDmHDqLHimUvsVxPVSFzvsZ3q09UWxVA+zzHIk/wnnc159k8D6ldDumTsVqjKEIRACEIWMCEIWMCEIWMCELBWMBWkdv+8OKgBjj1ZakjCO/lYDk6UjLlmeAxUHvP7whRtNPTG9S5uLsCIQdpBwL9wOG9cEqJ3PcXPcXOcblxNyScyTtKVyGUSXpvTE1VKZaiQyPO05NH3WNya3gq5KSmxkpClDRak+GVYwULnFXGj9CC4viUksiiMoNmtR0xOw+iV9mduW3z0WrgLAqPJCBgc92zqUizWP+E1lsZCcEStzRaxyA5Y9VY0+jmgLPKkZYmauY0eGtjqqTDcFTTR6ue3gbIxn5CyxtEEhYspLrJolUsmN2XQuwXeZLRlsNRrTU+AvnJEP5PvN/l9Ny5/rLBRMeudHV8c8bZYXtkjeLtc0ggj9eClLzL2D7ay6Olwu+ncf4kOG33475P+B2716O0TpKKoiZNC8PjeLtI+RGwjcqJ2TaomIQhEAIQhYwIQhYwLSu8ztsNHw6sdnVMmDGn3G7ZXDcNg2lbF2j01HR08lRKfKxtwNrnZNY3iTYLy92g0vJV1Ek8xu95vbY1owaxu4AfU7UrY0VZBnmc9znPcXOcS5ziblzjmSdpTYWCspChloVpo+lvc/vFV8IWwUEWWGeH79FPJKkPBWy0oKRrbFykkgG7cB8j+iKWk1jZxtZYig1r2NrE+gy6rhbt7OtKkJqIy4X2hMvgBbcZp/7TqgtON8EzTv2fHYOJRVh0QSSDa3opQdgFHqnC+BB3qfSt8gduzTSerAkMPiJxfhfIWvgq3SUROOdsldS1MZHmxPAEkqurIbjEFo2Iwe9mkrVGvyNvY/8pl7U/U4HPmmS64/VdiOOSGy1JcEpwWLoiDZW6d2nbd2j5tWQk00jh4jf8s5eM0cNo2jljpjisXRAew4ZmvaHNIc1wBBBuCDiCCnFxnuT7Y2IoJnYYmncdm10PzI6jcuzKidiNUCEIRACwVlaz3h9oxQ0T5QbSO/hxDfI4Gx6AOd0WMcm75e1P2ip+zxu/gwEh1jg+bJxP4chx1lzglLkPMnjmeJTRKkVSM3SgE2n4jiswom0lITitgoYnao9fRVtA+xA3q+ZfVsBst8b3XJlkzpxoS8uFiTnl0WW3tcHG4QDgNbGwIHC+aJS23lvdRKjskJwtYlzsTmQOCa0hAIxiRjsvYp2kcCSXEjdZNT0Rkd5cf5skE6exqsqXMvg3b1V/TRFrADhf1TuidHWJwxCnVMaXJlt0UjDRrQFnm4B3bATzTdRI+QnCw+QU+uh2byocYxLSf8AcblRNPZNqjWtIQ6rr3BF8UzA7G1sFaaXeCCRvsFXFpsNnFdkXaOScdiZQmbqS8phwToixJSLJwBIeiYVTzOY5r2OLXNIc1wNiHA3BC9Rdg+0ja+kZNgHjyStHuytAv0OBHAryyFv3c72k+y1oiebRVJbGb5CW9o3dSS3+oIpitWeikLAWVQQwVwLvt0/41YKdpuynFjuMrwC70BaPVdz0vXtgglmebNjjfIeTWk/ReTdIVTpZHyP9p7nPdzcbn5pJfQ0URnJCWQsWSlBICl00dzZR2hWVDFfPBLJ0hooudF0Y1b7d6s2sAxJ6A/AlR6SmtbYDtSpQAbAYWGPHauKTtnXFUh+Ke4DRgXG1929OGNgNhd3M5neoU0RGLcW795tiQmvEdhytgl8foJNnmBOqBkRcj5BbFo6IFttUDhgqLRtNkTv/ZKuf+pMi48lHJvSLR4WD4g0YCyr5ni5UCq7Ut2MceNimKbSHiEkAjDal/FLrGUlQqosVUVI8zbHapM+k423ab3GeBVVXVjTYsN1044Mm5Ii6eAG3AY2/VVHiHIpypqy4kOxIuP+U1Fw9F2xjSOKTtj0Yw5JsrMRzb1WXhEkxuyw4JesglEA0lNJBBBsQQQdxGII6rFlkIgPUvYXTgraGGf3i3VkG6Rh1Xj1F+RCv1xnuF0zZ89I4+0BOwcRZrwPVhXZlRPQj6c/769JeHo8xg2M8jY/6W+d3+m3VefCupd/WkNaqghBwjiLz+KR1vlH8VywlJLo8eGCkkrOqiyAwqNWFM44KDGFbUkItnxSTY8UXFK8uaAT7JKmxUQObsOCj6NgEmRtxPzU9tKc2uFh0vbauGb2dcVofrQGtbqjfhw2hVtW9lwW9RlZPVE+IB2X5fvBRqhgcAQQClivsZss6MHVsP2VGq2vjaXNYHuGOI1vQKVoOoFrHBW8sYIuCpOXjLhbxbRpUEssnmkABvlq6uFlsVBorVbrE4uGHAFL/wCnBz9ZxuBsU98mPBHJlv8AkMYV3ZpUlGWzSHVLyCXWG0W2nYquqqRJj4eoAbXH++K3DS3kna7LXFuoxCrNLUJdiSLC5wXRjy3Vkp43ujSy0F7uZSrNvYFM1ERLzbeno4SBiu44RyHM77LLysGLVsU44oCsaSbJwtWLLCDdklxTjgkuCJjYOwGlPs+kKaS9h4gY78MnkP8AqB6L1EF49F9mB2HjsK9Y9na/x6WCb/Mhjeebmgn43TxEkefO9as8TSdR/IWRjk1g+pK08q27Uz+JWVL99RN6eI4D4AKpISjhZCxZZAWCKY5WME97KDHHdWUEYGAz3pJNDwJ9DKcbC3qpzQ42ts2XS6On8tvh8ynZW2aLYXJB6rjlJNnWloZkqnny2Fhtuoc+dr22/vipEjNX0NtxURjbkk5YeiMaMy10ELknkFsEL9hWs6Fk1Hau9bDFJcLmzL9jqhLVCpZbYDMqMdIRtOq57QQbWJssyzhhBcczYdU/MGOzaDhjx5qaS9hcil7W1bWtjIOIOsOQzVTpuuv7JwcLpjT+ibWIJy9km9uAVTVOtGL7Abcti9DFjjSo5cmSVsTR5E7yRdLm1W7ST6qHTS2bYbMVO1G2G87V0PpyrZGqJicE4MkSxNBte9to2LAKIkguhYCxZYUwUkpwFJciATdejO6Gs8TRcN/cMkf5Xm3wIXnMrrndJpkRUcjDsqH25GOM/MlFOgNWcprX3e873uPUuJ+qjpybM8z800GoDCgn4YrpuONWMEeAHHFLJ0NFWLZRC2asaKixuSE7TSe0TswaN3FT2loIJN1yzyM6YwRkygDD1TQOudXYLnqmq+XW1GtFhmbdEqSEN8xcVKihmalJOJ2YKHUHVGqEuSYjE34DbZM1NngkX+qpFP2Z8FaOLi/AX1RrHhwWx0s4IuEx2djZGwXNnHHW+hU2vox7TLNO0ZNPHgfgpZP2Y8XRgNaTdwDsMAReyrayWIXweN2q458jgkOriw2cCOf0KkOrIyLm3WyRRaHUrNXrYyXElzi218TiVS6TqC4hvAX6ZK87QVTfdsOS12Jt/MdpXoYuWzkzPdIXDD8lI8PDE5dVnxtXJNeM4n6KnSIxO85p+LK52onjw6pxgsLLWKwWCEpYQFEXWHFKKQ5EwK70FpAxscAc3k/2tH0VGplI3Dr9AiAbrY9WSRu572+jiE21ite1VP4dbVM3VEvo55cPgQoEIQYyQ9T05yGasqeldtPXYfVJpIrlTKmMuIHurnlPdHRCA4ynGWsPVZkiuQAdZPR0rQLC3NNzAi+rgo3stQlzdXd6pt8hJx+Kcpo2jGxe77xHy3J1zbm5FhuWsJl0F2XLm8sPmoELLuLQB5sN46KQCNZwDb7G/qp9HQu1w9w1QBgN610jD/h2aBuFkR1haNV1yPknZ37tqjauBU0BiZow4bCPotd0rTavskjr+quXuIxGxQK278fVVx6YrNdZTF7vMSQPmpjaYDG2Vh1KsKVjW23m6j1TsL7jf4ro822TUaMVWjw0fvkqwx+2R7oFvVXklQHDmFUxggEneQRwK0G62aaRCEzjmpLRgh1NjcfErLpMbHBUIsCklLISCFhRLikuKXqrDmIgGlsfZzRpljc4DJ5b/a0/Va6Quydz+iA+ie9wzqH25BkbfmCiBmnd69H4elJ9z/Dk/M0D5tK16kYF0bv40faennAwfG6Jx4sdrN+D3ei51TPGB3JZj49l5RRi2KkSTsAOHDqosDHHAbcQpcWh5HZ4c1xOr2zsWkNSysaAMnH0QZS4EWxGatqfQBGJIJ5XspMGhgLkm9+CRyQUU9PKGtxyHqojpC7PDgNl953q0q9EvbewvjsTdHo83xFsbm6Ka6EXoii82sRYDJXTrH5Jlhtgktd5v3kpt2zEapFimYccE/XFRKd/mTLgrGpo7XVfJhsVtNmq6pOaeILIDaVxN+vK6dNGMRut8ck1NVEFNCd5vYHHgdhuFapA0NTgA4ZX1eqZndq34mx9BinNRwdfVxxzOXGyarcMR7OHXieqohGQ3HHgVgC5CegaL7LWSWN8xtkqEpCn4rASyEgrCGCsErCSSsYyF6L7p6Tw9Fwfzh0n53Ej4WXnJjC4gNxc4ho5k2A9bL1joaiENPDEMo4o4/ytA+ipDpORqnfBovxtHPcBd0Lmyj8IOq/+1xPRcJDAAN69T1tM2SN8bhdr2uYRwcLH5rzzQaGMVTK2UYQOcyx95wNh8MfRTzvxVlMO9EyggEMY2yOAJ4bgFdaJh2nEqmYS9/VbNTeVo5LzZM7UiQklIa66ccpjCZBgoEwU55wPVVshwJ6oozGCcUj3rpZG1MeJimAP1UdwqWodqOB2XseoV+/2VS10d7pogZj2rjdv3FQ6nApiKss7HZgRvCsqixF9hVaoQrXwtNr4YjH6pwP1W/Thx3lOW4XAUBjS43cc92zgithsamN8SbDcqiSr1rtdkMlcS6PJ948ioM2jiNivBoSVsrBOdbOw5XVkGgDDFV8kFlJp33bxGCoyLFOJSU6QkkLCjJCw5PWumnomZsfdtoz7RpGnYRdrXGV34Yxf/VqjqvTC5H3D6Hs2eqI9o+Cw8G2c+3XVH9K64qxWiUugVzfvNotR7JWizZDZ342jC/No/tXSFW9otFipgfEcyLtO549k/TqkzQ840Njn4ys4voxnnCuZpfPbdYdVE0VTlrnawsW3BB2EZgp293EryZdPQLFuCcummZApV0oRmV2zgoEzlNnOCrJHIozFXsFDfndS3PuFGlRQCbG67bHd8VBnUmnKbq2ooxq+lI7G4UrRM+s3VOexJ0oy423CrKaYtcCulK4k/ZePdZJ1hmAAlOIcAd4UF8mqeCRKwk6cXTPh3CccRa90zSTXw/ZRXBSBpKlVE52obrbatlxlZa5pKDPkr4pehJISH3WFFon7Ds+SkFypRIUsRwue5rGi7nOa1o3ucbAepCLrofcx2d8epNS8Xjgtq3GBmcMLfhGPUIpAbOwdltDtpKSGnb7jLE73nzPd1cSrZYCyrkQWCsoWMc/7f0Ahd47RZshDX7g/Y47r/MLV4CDbHBdf0jRMmjfFINZj2lpHA7Rx2rg+n9HzUE5icdYXuy97OjORHHYeK4PkYN+S9nd8efkqfUbLHIDklE8brU49OPaRrMsOd/RWNLpth94AnYVyPHJHQ9dJ9Q76qFKMCnDUtdfEJp+KFACnuUmqZinqZlgm6h2IWB6FUxsQn6pnyUeN9nAKXU/Cyxih0nBhYha7UDVIW1VjNpWs6RZjddOJ+ictEiglvh6LGkBZRKGSxCnaS8wuM0zVSMhdE/WjzxCiQvs7dYpFBNY2WJnee6NbYC7kGs3mtf0g23FX1O7WZjuVTW2HVLj0wSNaDrPUq6Zqm2PVOtdcXO5dZBkrR9E+eRkUTdZ73BrRxO/htPIr092V0Gyipo4GY6o8ztrnnFzjzK0Xuc7H+EwVs7bSSC0TTmyM++Rsc63pzXUU8V7JSYIQhOKCEIWMCou1nZ1lZFqmwkb5o3/ddbI72nar1CDSapjRk4u1086aVhdA5zJWlr2mxB38N44qBFR+87M7F3Ptj2RjrGh4AbOweR+wjPVfvHHYuP6TpnQvcyVpa5uYPz4jiuDJB49I9rBmjnVvq9FRPFqi4c5vIpNNWyM819YZAOJx4pLyXngP3ZJmfsAufgEV9MWeOD2i1i7RFubOgPyTg0w3WBc1zbnbkPqqeKnti/E7ApI0c5/mk8o2DakcYE5QcV0uWaVjcRY3dfADE9dgU+pr49X2gev1Wvw6MbawFt52qJVUoadUOvv3BJ4RfCVssazSrBgPNyIPRVdXIHYjIqI+W4cGjAZnfyWfsh1bgnK9laMFEKhKW0NgWJT734ZqsqKhzThtCQa5xVfCyLlWixbgbrEsg2myqnVLt5Sae5e0HePmj4C/kL6PSLW2F7kYqHV1wOICeq6SxuFXyR+Q8CUIpdDtjMp1r9F0Puk7BmqeKmoaRTxuuxp/xnj/ANYNr7zhvTfd33eurniaYFtJbO5DpSD7LLe7nd1+A3jv1LTtjY1jGhrGgNa0CwAAsAArRRLJKtDgCyhCoRBCELGBCELGBCELGBUHa3srDXR6r/K8DySN9pvA/ebwV+hBpPoVJp2jgWm+zUtH5JG+XZIPZfxB2HgVXUuj3v8AZbYfeK9D1dIyVhZI1r2EWLSLgrTdLdiC3GldYf5bj8Gu/X1XHkwyW47PRh821T0zQoaFsYwbj94jHpdYeY2DWdYnisaflfTnVla5jzkHDE8t/Ra/Kx8mLsBuXMoP2UXlN6Ha/S9ydXLgqOpe52eW79VMfB5W/iA+KVWwgNeeSvGo6QXhdNsRo2G8TuOCmQYxcgR6BI0SP4J5/RSKZttYbM/gkk9s6cUf1X+GrV4xHL6qMGqfpBuXNwUUBdceHkZdSGiEqm9tvMfNDuOS27sn3eVtW5rxH4MVwTJLdtxndjPad8BxTExqoaTYNBJ2AC5PAAZlbz2H7ri60te2zbhzYNrt3i7h/L67lv3ZvsdT0lnAeJLbGR2J/oGTRyWxoY8VdDLL9CIow0BrQAAAABgABkAEtCFYiCEIWMCEIWMCEIWMCEIWMCEIWMCEIWMRq2hjlbqysbI3c5ocOYvkVqulO7qnkuYnOhPDzt/KcfihCSUIy6imPLPH/Lo1LSHdjUtA8N0cgDtbMsNr7jh8Vr3aDszUxMdrxWyx14z/AOSEKE8UY00dWP5eSSadFZommcIyCNu8blY0WjZH4Nbc82j5lCFzS3JnoRm441X0L/8Ajaun9mNjRrXu+RuXJtyr3RXco7A1NUANrYmY/nfl+VYQu+EFR42TI5SN+0D2EoaSxjha54/xJP4j+YLsullsoWUKhIEIQsYEIQsYEIQsYEIQs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hQVFBUXFRQUFxYXFRQUFxcUFRQXFxcUFBQYHSggGBolHBQUITEhJSkrLi4uFx8zODMsNygtLiwBCgoKDg0OGxAQGiwkHSUsLCwsLCwsLCwsLCwsLCwsLCwsLCwsLCwsLCwsLCwsLCwsLCwsLCwsLCwsLCwsLCwsN//AABEIAPcAzAMBIgACEQEDEQH/xAAcAAABBAMBAAAAAAAAAAAAAAAAAgMEBQEGBwj/xABCEAABAwICBwUFBgQFBAMAAAABAAIDBBEhMQUSQVFhcYEGBxMikTJCobHBFFJyktHwI2KCokNTsuHxFZPCwxczY//EABkBAAMBAQEAAAAAAAAAAAAAAAECAwAEBf/EACIRAAICAwACAgMBAAAAAAAAAAABAhEDITESQQRREyIycf/aAAwDAQACEQMRAD8A7ihCFjAhCFjAhCFjAhVmn9PwUcRlqJAxuNhm5x+6xubiuK9ru9uonuykvTR/e8pmcOJxDOmPFBugpWdj0/2qpKMXqJmMNsGA6zzyYMVzXTvfeBcUlPrbnzOIHSNuJ6kLj1RO5xLnEuccSSbkniTiVGcUtsbxN10l3p6Sl/x/DG6JjW4czc/FUM/aKqk/+yondzlkt6XsqcBLBQCid9qec3uP9RT0ekZW4tkkb+F7x8ioDHJxLQ1l/RdtK6L2Kqbk55eP77raNFd8VZGQJmRTt5GN9uDm4fBc3CAiBnobQXexQz2EpdTO/wD0xZ/3BgOtlvUMzXtDmODmnItIIPIheQg5W/Z/tTVUTgaeVzRfFh80buDmHDqLHimUvsVxPVSFzvsZ3q09UWxVA+zzHIk/wnnc159k8D6ldDumTsVqjKEIRACEIWMCEIWMCEIWMCELBWMBWkdv+8OKgBjj1ZakjCO/lYDk6UjLlmeAxUHvP7whRtNPTG9S5uLsCIQdpBwL9wOG9cEqJ3PcXPcXOcblxNyScyTtKVyGUSXpvTE1VKZaiQyPO05NH3WNya3gq5KSmxkpClDRak+GVYwULnFXGj9CC4viUksiiMoNmtR0xOw+iV9mduW3z0WrgLAqPJCBgc92zqUizWP+E1lsZCcEStzRaxyA5Y9VY0+jmgLPKkZYmauY0eGtjqqTDcFTTR6ue3gbIxn5CyxtEEhYspLrJolUsmN2XQuwXeZLRlsNRrTU+AvnJEP5PvN/l9Ny5/rLBRMeudHV8c8bZYXtkjeLtc0ggj9eClLzL2D7ay6Olwu+ncf4kOG33475P+B2716O0TpKKoiZNC8PjeLtI+RGwjcqJ2TaomIQhEAIQhYwIQhYwLSu8ztsNHw6sdnVMmDGn3G7ZXDcNg2lbF2j01HR08lRKfKxtwNrnZNY3iTYLy92g0vJV1Ek8xu95vbY1owaxu4AfU7UrY0VZBnmc9znPcXOcS5ziblzjmSdpTYWCspChloVpo+lvc/vFV8IWwUEWWGeH79FPJKkPBWy0oKRrbFykkgG7cB8j+iKWk1jZxtZYig1r2NrE+gy6rhbt7OtKkJqIy4X2hMvgBbcZp/7TqgtON8EzTv2fHYOJRVh0QSSDa3opQdgFHqnC+BB3qfSt8gduzTSerAkMPiJxfhfIWvgq3SUROOdsldS1MZHmxPAEkqurIbjEFo2Iwe9mkrVGvyNvY/8pl7U/U4HPmmS64/VdiOOSGy1JcEpwWLoiDZW6d2nbd2j5tWQk00jh4jf8s5eM0cNo2jljpjisXRAew4ZmvaHNIc1wBBBuCDiCCnFxnuT7Y2IoJnYYmncdm10PzI6jcuzKidiNUCEIRACwVlaz3h9oxQ0T5QbSO/hxDfI4Gx6AOd0WMcm75e1P2ip+zxu/gwEh1jg+bJxP4chx1lzglLkPMnjmeJTRKkVSM3SgE2n4jiswom0lITitgoYnao9fRVtA+xA3q+ZfVsBst8b3XJlkzpxoS8uFiTnl0WW3tcHG4QDgNbGwIHC+aJS23lvdRKjskJwtYlzsTmQOCa0hAIxiRjsvYp2kcCSXEjdZNT0Rkd5cf5skE6exqsqXMvg3b1V/TRFrADhf1TuidHWJwxCnVMaXJlt0UjDRrQFnm4B3bATzTdRI+QnCw+QU+uh2byocYxLSf8AcblRNPZNqjWtIQ6rr3BF8UzA7G1sFaaXeCCRvsFXFpsNnFdkXaOScdiZQmbqS8phwToixJSLJwBIeiYVTzOY5r2OLXNIc1wNiHA3BC9Rdg+0ja+kZNgHjyStHuytAv0OBHAryyFv3c72k+y1oiebRVJbGb5CW9o3dSS3+oIpitWeikLAWVQQwVwLvt0/41YKdpuynFjuMrwC70BaPVdz0vXtgglmebNjjfIeTWk/ReTdIVTpZHyP9p7nPdzcbn5pJfQ0URnJCWQsWSlBICl00dzZR2hWVDFfPBLJ0hooudF0Y1b7d6s2sAxJ6A/AlR6SmtbYDtSpQAbAYWGPHauKTtnXFUh+Ke4DRgXG1929OGNgNhd3M5neoU0RGLcW795tiQmvEdhytgl8foJNnmBOqBkRcj5BbFo6IFttUDhgqLRtNkTv/ZKuf+pMi48lHJvSLR4WD4g0YCyr5ni5UCq7Ut2MceNimKbSHiEkAjDal/FLrGUlQqosVUVI8zbHapM+k423ab3GeBVVXVjTYsN1044Mm5Ii6eAG3AY2/VVHiHIpypqy4kOxIuP+U1Fw9F2xjSOKTtj0Yw5JsrMRzb1WXhEkxuyw4JesglEA0lNJBBBsQQQdxGII6rFlkIgPUvYXTgraGGf3i3VkG6Rh1Xj1F+RCv1xnuF0zZ89I4+0BOwcRZrwPVhXZlRPQj6c/769JeHo8xg2M8jY/6W+d3+m3VefCupd/WkNaqghBwjiLz+KR1vlH8VywlJLo8eGCkkrOqiyAwqNWFM44KDGFbUkItnxSTY8UXFK8uaAT7JKmxUQObsOCj6NgEmRtxPzU9tKc2uFh0vbauGb2dcVofrQGtbqjfhw2hVtW9lwW9RlZPVE+IB2X5fvBRqhgcAQQClivsZss6MHVsP2VGq2vjaXNYHuGOI1vQKVoOoFrHBW8sYIuCpOXjLhbxbRpUEssnmkABvlq6uFlsVBorVbrE4uGHAFL/wCnBz9ZxuBsU98mPBHJlv8AkMYV3ZpUlGWzSHVLyCXWG0W2nYquqqRJj4eoAbXH++K3DS3kna7LXFuoxCrNLUJdiSLC5wXRjy3Vkp43ujSy0F7uZSrNvYFM1ERLzbeno4SBiu44RyHM77LLysGLVsU44oCsaSbJwtWLLCDdklxTjgkuCJjYOwGlPs+kKaS9h4gY78MnkP8AqB6L1EF49F9mB2HjsK9Y9na/x6WCb/Mhjeebmgn43TxEkefO9as8TSdR/IWRjk1g+pK08q27Uz+JWVL99RN6eI4D4AKpISjhZCxZZAWCKY5WME97KDHHdWUEYGAz3pJNDwJ9DKcbC3qpzQ42ts2XS6On8tvh8ynZW2aLYXJB6rjlJNnWloZkqnny2Fhtuoc+dr22/vipEjNX0NtxURjbkk5YeiMaMy10ELknkFsEL9hWs6Fk1Hau9bDFJcLmzL9jqhLVCpZbYDMqMdIRtOq57QQbWJssyzhhBcczYdU/MGOzaDhjx5qaS9hcil7W1bWtjIOIOsOQzVTpuuv7JwcLpjT+ibWIJy9km9uAVTVOtGL7Abcti9DFjjSo5cmSVsTR5E7yRdLm1W7ST6qHTS2bYbMVO1G2G87V0PpyrZGqJicE4MkSxNBte9to2LAKIkguhYCxZYUwUkpwFJciATdejO6Gs8TRcN/cMkf5Xm3wIXnMrrndJpkRUcjDsqH25GOM/MlFOgNWcprX3e873uPUuJ+qjpybM8z800GoDCgn4YrpuONWMEeAHHFLJ0NFWLZRC2asaKixuSE7TSe0TswaN3FT2loIJN1yzyM6YwRkygDD1TQOudXYLnqmq+XW1GtFhmbdEqSEN8xcVKihmalJOJ2YKHUHVGqEuSYjE34DbZM1NngkX+qpFP2Z8FaOLi/AX1RrHhwWx0s4IuEx2djZGwXNnHHW+hU2vox7TLNO0ZNPHgfgpZP2Y8XRgNaTdwDsMAReyrayWIXweN2q458jgkOriw2cCOf0KkOrIyLm3WyRRaHUrNXrYyXElzi218TiVS6TqC4hvAX6ZK87QVTfdsOS12Jt/MdpXoYuWzkzPdIXDD8lI8PDE5dVnxtXJNeM4n6KnSIxO85p+LK52onjw6pxgsLLWKwWCEpYQFEXWHFKKQ5EwK70FpAxscAc3k/2tH0VGplI3Dr9AiAbrY9WSRu572+jiE21ite1VP4dbVM3VEvo55cPgQoEIQYyQ9T05yGasqeldtPXYfVJpIrlTKmMuIHurnlPdHRCA4ynGWsPVZkiuQAdZPR0rQLC3NNzAi+rgo3stQlzdXd6pt8hJx+Kcpo2jGxe77xHy3J1zbm5FhuWsJl0F2XLm8sPmoELLuLQB5sN46KQCNZwDb7G/qp9HQu1w9w1QBgN610jD/h2aBuFkR1haNV1yPknZ37tqjauBU0BiZow4bCPotd0rTavskjr+quXuIxGxQK278fVVx6YrNdZTF7vMSQPmpjaYDG2Vh1KsKVjW23m6j1TsL7jf4ro822TUaMVWjw0fvkqwx+2R7oFvVXklQHDmFUxggEneQRwK0G62aaRCEzjmpLRgh1NjcfErLpMbHBUIsCklLISCFhRLikuKXqrDmIgGlsfZzRpljc4DJ5b/a0/Va6Quydz+iA+ie9wzqH25BkbfmCiBmnd69H4elJ9z/Dk/M0D5tK16kYF0bv40faennAwfG6Jx4sdrN+D3ei51TPGB3JZj49l5RRi2KkSTsAOHDqosDHHAbcQpcWh5HZ4c1xOr2zsWkNSysaAMnH0QZS4EWxGatqfQBGJIJ5XspMGhgLkm9+CRyQUU9PKGtxyHqojpC7PDgNl953q0q9EvbewvjsTdHo83xFsbm6Ka6EXoii82sRYDJXTrH5Jlhtgktd5v3kpt2zEapFimYccE/XFRKd/mTLgrGpo7XVfJhsVtNmq6pOaeILIDaVxN+vK6dNGMRut8ck1NVEFNCd5vYHHgdhuFapA0NTgA4ZX1eqZndq34mx9BinNRwdfVxxzOXGyarcMR7OHXieqohGQ3HHgVgC5CegaL7LWSWN8xtkqEpCn4rASyEgrCGCsErCSSsYyF6L7p6Tw9Fwfzh0n53Ej4WXnJjC4gNxc4ho5k2A9bL1joaiENPDEMo4o4/ytA+ipDpORqnfBovxtHPcBd0Lmyj8IOq/+1xPRcJDAAN69T1tM2SN8bhdr2uYRwcLH5rzzQaGMVTK2UYQOcyx95wNh8MfRTzvxVlMO9EyggEMY2yOAJ4bgFdaJh2nEqmYS9/VbNTeVo5LzZM7UiQklIa66ccpjCZBgoEwU55wPVVshwJ6oozGCcUj3rpZG1MeJimAP1UdwqWodqOB2XseoV+/2VS10d7pogZj2rjdv3FQ6nApiKss7HZgRvCsqixF9hVaoQrXwtNr4YjH6pwP1W/Thx3lOW4XAUBjS43cc92zgithsamN8SbDcqiSr1rtdkMlcS6PJ948ioM2jiNivBoSVsrBOdbOw5XVkGgDDFV8kFlJp33bxGCoyLFOJSU6QkkLCjJCw5PWumnomZsfdtoz7RpGnYRdrXGV34Yxf/VqjqvTC5H3D6Hs2eqI9o+Cw8G2c+3XVH9K64qxWiUugVzfvNotR7JWizZDZ342jC/No/tXSFW9otFipgfEcyLtO549k/TqkzQ840Njn4ys4voxnnCuZpfPbdYdVE0VTlrnawsW3BB2EZgp293EryZdPQLFuCcummZApV0oRmV2zgoEzlNnOCrJHIozFXsFDfndS3PuFGlRQCbG67bHd8VBnUmnKbq2ooxq+lI7G4UrRM+s3VOexJ0oy423CrKaYtcCulK4k/ZePdZJ1hmAAlOIcAd4UF8mqeCRKwk6cXTPh3CccRa90zSTXw/ZRXBSBpKlVE52obrbatlxlZa5pKDPkr4pehJISH3WFFon7Ds+SkFypRIUsRwue5rGi7nOa1o3ucbAepCLrofcx2d8epNS8Xjgtq3GBmcMLfhGPUIpAbOwdltDtpKSGnb7jLE73nzPd1cSrZYCyrkQWCsoWMc/7f0Ahd47RZshDX7g/Y47r/MLV4CDbHBdf0jRMmjfFINZj2lpHA7Rx2rg+n9HzUE5icdYXuy97OjORHHYeK4PkYN+S9nd8efkqfUbLHIDklE8brU49OPaRrMsOd/RWNLpth94AnYVyPHJHQ9dJ9Q76qFKMCnDUtdfEJp+KFACnuUmqZinqZlgm6h2IWB6FUxsQn6pnyUeN9nAKXU/Cyxih0nBhYha7UDVIW1VjNpWs6RZjddOJ+ictEiglvh6LGkBZRKGSxCnaS8wuM0zVSMhdE/WjzxCiQvs7dYpFBNY2WJnee6NbYC7kGs3mtf0g23FX1O7WZjuVTW2HVLj0wSNaDrPUq6Zqm2PVOtdcXO5dZBkrR9E+eRkUTdZ73BrRxO/htPIr092V0Gyipo4GY6o8ztrnnFzjzK0Xuc7H+EwVs7bSSC0TTmyM++Rsc63pzXUU8V7JSYIQhOKCEIWMCou1nZ1lZFqmwkb5o3/ddbI72nar1CDSapjRk4u1086aVhdA5zJWlr2mxB38N44qBFR+87M7F3Ptj2RjrGh4AbOweR+wjPVfvHHYuP6TpnQvcyVpa5uYPz4jiuDJB49I9rBmjnVvq9FRPFqi4c5vIpNNWyM819YZAOJx4pLyXngP3ZJmfsAufgEV9MWeOD2i1i7RFubOgPyTg0w3WBc1zbnbkPqqeKnti/E7ApI0c5/mk8o2DakcYE5QcV0uWaVjcRY3dfADE9dgU+pr49X2gev1Wvw6MbawFt52qJVUoadUOvv3BJ4RfCVssazSrBgPNyIPRVdXIHYjIqI+W4cGjAZnfyWfsh1bgnK9laMFEKhKW0NgWJT734ZqsqKhzThtCQa5xVfCyLlWixbgbrEsg2myqnVLt5Sae5e0HePmj4C/kL6PSLW2F7kYqHV1wOICeq6SxuFXyR+Q8CUIpdDtjMp1r9F0Puk7BmqeKmoaRTxuuxp/xnj/ANYNr7zhvTfd33eurniaYFtJbO5DpSD7LLe7nd1+A3jv1LTtjY1jGhrGgNa0CwAAsAArRRLJKtDgCyhCoRBCELGBCELGBCELGBUHa3srDXR6r/K8DySN9pvA/ebwV+hBpPoVJp2jgWm+zUtH5JG+XZIPZfxB2HgVXUuj3v8AZbYfeK9D1dIyVhZI1r2EWLSLgrTdLdiC3GldYf5bj8Gu/X1XHkwyW47PRh821T0zQoaFsYwbj94jHpdYeY2DWdYnisaflfTnVla5jzkHDE8t/Ra/Kx8mLsBuXMoP2UXlN6Ha/S9ydXLgqOpe52eW79VMfB5W/iA+KVWwgNeeSvGo6QXhdNsRo2G8TuOCmQYxcgR6BI0SP4J5/RSKZttYbM/gkk9s6cUf1X+GrV4xHL6qMGqfpBuXNwUUBdceHkZdSGiEqm9tvMfNDuOS27sn3eVtW5rxH4MVwTJLdtxndjPad8BxTExqoaTYNBJ2AC5PAAZlbz2H7ri60te2zbhzYNrt3i7h/L67lv3ZvsdT0lnAeJLbGR2J/oGTRyWxoY8VdDLL9CIow0BrQAAAABgABkAEtCFYiCEIWMCEIWMCEIWMCEIWMCEIWMCEIWMRq2hjlbqysbI3c5ocOYvkVqulO7qnkuYnOhPDzt/KcfihCSUIy6imPLPH/Lo1LSHdjUtA8N0cgDtbMsNr7jh8Vr3aDszUxMdrxWyx14z/AOSEKE8UY00dWP5eSSadFZommcIyCNu8blY0WjZH4Nbc82j5lCFzS3JnoRm441X0L/8Ajaun9mNjRrXu+RuXJtyr3RXco7A1NUANrYmY/nfl+VYQu+EFR42TI5SN+0D2EoaSxjha54/xJP4j+YLsullsoWUKhIEIQsYEIQsYEIQsYEIQsY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rschindler.com/montesqu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log.identropy.com/Portals/40850/images/checks%20and%20balan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56" y="4114800"/>
            <a:ext cx="3082563" cy="21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2774" y="3731840"/>
            <a:ext cx="4949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law was related to the local conditions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Republics – small 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Despotism – large 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Monarchies  - moderate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ography.com/imported/images/Biography/Images/Profiles/W/Mary-Wollstonecraft-9535967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124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Mary Wollstonecraft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4520" y="1056621"/>
            <a:ext cx="4805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English writer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i="1" dirty="0" smtClean="0"/>
              <a:t>A Vindication of the Rights of Women (1792)</a:t>
            </a:r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Pioneer of women’s rights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Considered a founding philosopher for the feminist movement.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Her daughter was Mary Shelly - </a:t>
            </a:r>
            <a:r>
              <a:rPr lang="en-US" i="1" dirty="0" smtClean="0"/>
              <a:t>Frankenstein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4520" y="40386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Argued that women were NOT inferior to </a:t>
            </a:r>
            <a:r>
              <a:rPr lang="en-US" dirty="0" smtClean="0"/>
              <a:t>men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Lack of education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Women and men should be treated as rational </a:t>
            </a:r>
            <a:r>
              <a:rPr lang="en-US" dirty="0" smtClean="0"/>
              <a:t>beings in a society of reason.</a:t>
            </a:r>
            <a:endParaRPr lang="en-US" dirty="0"/>
          </a:p>
        </p:txBody>
      </p:sp>
      <p:pic>
        <p:nvPicPr>
          <p:cNvPr id="3076" name="Picture 4" descr="http://www.prometheusbooks.com/images/vindicationof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03446"/>
            <a:ext cx="1876538" cy="2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496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The Enlightenment</vt:lpstr>
      <vt:lpstr>Thomas Hobbes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</dc:title>
  <dc:creator>allenc</dc:creator>
  <cp:lastModifiedBy>allenc</cp:lastModifiedBy>
  <cp:revision>9</cp:revision>
  <dcterms:created xsi:type="dcterms:W3CDTF">2012-02-01T12:19:27Z</dcterms:created>
  <dcterms:modified xsi:type="dcterms:W3CDTF">2014-01-27T13:58:14Z</dcterms:modified>
</cp:coreProperties>
</file>