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8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5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8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9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7D793-7527-4707-8284-FF4A6F86EE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D63A-EF9A-4454-A81B-952803AE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9646"/>
            <a:ext cx="5297487" cy="696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4337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" y="0"/>
            <a:ext cx="781945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1</cp:revision>
  <dcterms:created xsi:type="dcterms:W3CDTF">2018-05-02T14:51:25Z</dcterms:created>
  <dcterms:modified xsi:type="dcterms:W3CDTF">2018-05-02T14:51:59Z</dcterms:modified>
</cp:coreProperties>
</file>