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DB24-41FA-4EF9-83B0-D2DA384C324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A1B3-BF17-437D-924D-BAEA918D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8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DB24-41FA-4EF9-83B0-D2DA384C324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A1B3-BF17-437D-924D-BAEA918D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8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DB24-41FA-4EF9-83B0-D2DA384C324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A1B3-BF17-437D-924D-BAEA918D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3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DB24-41FA-4EF9-83B0-D2DA384C324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A1B3-BF17-437D-924D-BAEA918D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DB24-41FA-4EF9-83B0-D2DA384C324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A1B3-BF17-437D-924D-BAEA918D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4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DB24-41FA-4EF9-83B0-D2DA384C324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A1B3-BF17-437D-924D-BAEA918D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4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DB24-41FA-4EF9-83B0-D2DA384C324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A1B3-BF17-437D-924D-BAEA918D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1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DB24-41FA-4EF9-83B0-D2DA384C324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A1B3-BF17-437D-924D-BAEA918D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9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DB24-41FA-4EF9-83B0-D2DA384C324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A1B3-BF17-437D-924D-BAEA918D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8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DB24-41FA-4EF9-83B0-D2DA384C324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A1B3-BF17-437D-924D-BAEA918D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2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DB24-41FA-4EF9-83B0-D2DA384C324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A1B3-BF17-437D-924D-BAEA918D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4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5DB24-41FA-4EF9-83B0-D2DA384C324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A1B3-BF17-437D-924D-BAEA918DD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9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3" y="0"/>
            <a:ext cx="89265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2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60" y="0"/>
            <a:ext cx="74118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4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2" y="304800"/>
            <a:ext cx="9130948" cy="626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3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Lincoln School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Yip</dc:creator>
  <cp:lastModifiedBy>Frank Yip</cp:lastModifiedBy>
  <cp:revision>1</cp:revision>
  <dcterms:created xsi:type="dcterms:W3CDTF">2018-05-02T14:52:17Z</dcterms:created>
  <dcterms:modified xsi:type="dcterms:W3CDTF">2018-05-02T14:52:28Z</dcterms:modified>
</cp:coreProperties>
</file>