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3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63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5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1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72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8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11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77C4E-E891-4C34-BCBD-00F9F0A01E8F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D963D-8722-43AE-9B48-1D24DAACB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7033"/>
            <a:ext cx="5144361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0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38312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79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32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Lincoln School Department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Yip</dc:creator>
  <cp:lastModifiedBy>Frank Yip</cp:lastModifiedBy>
  <cp:revision>1</cp:revision>
  <dcterms:created xsi:type="dcterms:W3CDTF">2018-05-02T14:52:45Z</dcterms:created>
  <dcterms:modified xsi:type="dcterms:W3CDTF">2018-05-02T14:52:55Z</dcterms:modified>
</cp:coreProperties>
</file>