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FC8BFC-420E-4EBE-95E4-909C458397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7972B7-8095-4E57-BC82-FB36B9679A0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the Roman Catholic Church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intent was “reform”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5475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 of the nation-state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Spain joins France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England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Renaissance humanism</a:t>
            </a:r>
          </a:p>
          <a:p>
            <a:pPr marL="1257300" lvl="2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politics</a:t>
            </a:r>
          </a:p>
          <a:p>
            <a:pPr marL="1257300" lvl="2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Machiavelli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Acquisition, maintenance, &amp; expansion of power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to order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guiding moral principle for ruler - no church! → saw himself as realistic</a:t>
            </a:r>
          </a:p>
          <a:p>
            <a:pPr marL="1257300" lvl="2" indent="-342900">
              <a:buFontTx/>
              <a:buChar char="-"/>
            </a:pPr>
            <a:endParaRPr lang="en-US" sz="2400" b="1" dirty="0"/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5" y="1416593"/>
            <a:ext cx="3186315" cy="40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Calvin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get an idea based 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dynamic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activist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Calvin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control of Geneva and makes it the center of Protestantism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Puritans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286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2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politics, not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VIII (Defender of the Faith) wanted to divorce wife #1 - Katherine of Aragon (no male heir) - daughter Mary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marry Anne Boleyn (daughter Elizabeth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(HRE &amp; king of Spain) - Katherine’s nephew - told pope that if he granted annulment, he would sack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533650" cy="36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72" y="4419600"/>
            <a:ext cx="2034728" cy="24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04" y="4419600"/>
            <a:ext cx="188059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486" y="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5286" y="523220"/>
            <a:ext cx="42563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Impatient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Henry divorced Katherine through thru archbishop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Canterbury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Supremacy → king was the Supreme Head of the church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England – Anglican Church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wife - Jane Seymour - has son - Edward VI - becomes king and England remains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sickly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tries to return England to Catholicism (Bloody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England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Protestantism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14" y="762000"/>
            <a:ext cx="4775800" cy="31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7" y="4419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was over a divorce!!!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Break from Rome, but kept many of the tenets of Catholicism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Catholic (Counter)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7" y="8382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Jesuits (Yay!!)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Ignatius of Loyola - Society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Obedience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for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Restores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Catholicism to many parts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faith outside of Europe - New World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971800" cy="43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086" y="5318083"/>
            <a:ext cx="806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Faith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 be spread by preaching, spiritual exercises, charity and education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Christianity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Restored some of the lost prestige of church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Catholic (Counter)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7343" y="609600"/>
            <a:ext cx="533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Reformed Church &amp; Council of Trent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Recognized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was responsible for much of church’s problems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- 1545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Trent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Reaffirmed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of Catholic Church (Protestantism is bad)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could interpret scripture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Faith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good works were necessary for salvation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indulgences were prohibited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Unified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doctrine → sacraments refined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9026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Revised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stop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Protestantism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did begin new militant phase for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Catholic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9"/>
            <a:ext cx="3580379" cy="24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2360"/>
            <a:ext cx="178090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9906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changes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powerful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empires → Venice, Hanseatic League, Italian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city-states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class structure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of first &amp; second estate &amp; rise of third estate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724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Printing Press</a:t>
            </a:r>
          </a:p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Johannes Gutenberg</a:t>
            </a:r>
          </a:p>
          <a:p>
            <a:pPr lvl="1"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scholarly research, attainment of knowledge, spread of ideas → encourage everyone to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  <a:p>
            <a:pPr lvl="1"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DIFFICULT to overstate its significance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6013"/>
            <a:ext cx="3014056" cy="388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675620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of the Church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Popes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worldly – warrior-popes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Church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interested in money, not saving souls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Priests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spiritually and morally misbehaving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Wanted priests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emphasize personal faith &amp;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spirituality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Salvation becoming mechanical; relics &amp; indulgences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80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Schism (1378-1417)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Struggle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Pope Boniface VIII &amp; Philip IV (France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Babylonian Captivity (1309-1377)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popes at same time!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Papacy loses temporal power &amp; moral prestige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9575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Reformation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137160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Wycliffe &amp; Jan Hus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Criticized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clergy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Papacy)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 interpretation of Bible (vernacular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de-emphasized good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 burned in 1415 for heresy, Wycliffe exhumed and then burned!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 people to read Bible for themselves!!! – did not need priests or pope!!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82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(1483-1546)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742" y="675620"/>
            <a:ext cx="50618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- monk @ Wittenberg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Catholic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doctrine emphasized faith &amp; good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Luther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believed humans were too weak to do enough → people were saved by their faith alone 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by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chief guide to salvation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then!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sales of indulgences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(lessening penalty for sin; reduce purgatory time)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Johann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Tetzel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 as the coin in the coffer rings, the soul from purgatory springs.”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3" y="838200"/>
            <a:ext cx="361363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914400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31 1517 → 95 Theses tacked on door of church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Wittenberg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Indictment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abuses of sale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indulgences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translated from Latin into the vernacular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Sought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reform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1520 Luther moved to break with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German princes to overthrow papal authority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1521 → Luther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excommunicated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962400" cy="48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6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uther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562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of Worms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“Unless I am convicted by Scripture and plain reason - I do not accept the authority of the popes and councils, for they have contradicted each other - my conscience is captive to the Word of God. I cannot and I will not recant anything for to go against conscience is neither right nor safe. God help me. Amen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79" y="3124200"/>
            <a:ext cx="6667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3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59327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Saxony Frederick protected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Luther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Convinced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German princes and they took control of churches throughout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Reformation →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(HRE) took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long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German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Lutheranism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entrenched by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1546 - unable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defeat Lutheran princes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Ausburg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(1555) → German states were free to select their religion (Catholicism or Lutheranism)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75620"/>
            <a:ext cx="2062206" cy="33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46347"/>
            <a:ext cx="2062206" cy="26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8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Calvin (1509-1564)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05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949910"/>
            <a:ext cx="571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France (Catholic) but fled to Switzerland after conversion to Protestantism</a:t>
            </a:r>
          </a:p>
          <a:p>
            <a:pPr marL="342900" indent="-342900" fontAlgn="base">
              <a:buFontTx/>
              <a:buChar char="-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Christian Religion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becomes main source of Protestant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Luther’s Justification by Faith but placed more emphasis on God’s powerful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</a:p>
          <a:p>
            <a:pPr marL="342900" indent="-342900" fontAlgn="base">
              <a:buFontTx/>
              <a:buChar char="-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Predestination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God determined the “saved” (elect) &amp; “damned” 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beginning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knew who was saved 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damned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46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953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14</cp:revision>
  <dcterms:created xsi:type="dcterms:W3CDTF">2016-03-11T12:49:37Z</dcterms:created>
  <dcterms:modified xsi:type="dcterms:W3CDTF">2016-04-14T17:37:38Z</dcterms:modified>
</cp:coreProperties>
</file>