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1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AC9A-10E3-478D-A512-CF92BDBE6EB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5BE5-FEC2-43A1-BACF-5A7E9DBB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689"/>
            <a:ext cx="3962400" cy="68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0800" y="659081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Cimabue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Madonna Enthroned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1280-1290  Tempera on panel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Uffizi, Florence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5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641684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076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Raphael.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 Cowper Madonna.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c.1505. Oil on wood.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Gallery of Art,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DC, USA.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0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248400" cy="46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1752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a Crusade Play at King Charles V's Feast , 1375–80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56" y="1066800"/>
            <a:ext cx="684262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286000"/>
            <a:ext cx="1447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Peasant Wedding, Pieter Bruegel the Elder, 1567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482648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1447800"/>
            <a:ext cx="2391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Pietà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1375-1400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Cloisters, New York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660993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276" y="1698872"/>
            <a:ext cx="167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Buonarroti</a:t>
            </a: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Pietà</a:t>
            </a: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1498-99</a:t>
            </a: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Peter’s Basilica, Vatican City, Rome, Italy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1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1</cp:revision>
  <dcterms:created xsi:type="dcterms:W3CDTF">2019-04-25T16:21:11Z</dcterms:created>
  <dcterms:modified xsi:type="dcterms:W3CDTF">2019-04-25T16:29:39Z</dcterms:modified>
</cp:coreProperties>
</file>