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5F5-82B1-4150-8C7B-CB8D2DD7BF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41E-D225-4916-AB5C-FABD4B4A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2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5F5-82B1-4150-8C7B-CB8D2DD7BF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41E-D225-4916-AB5C-FABD4B4A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0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5F5-82B1-4150-8C7B-CB8D2DD7BF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41E-D225-4916-AB5C-FABD4B4A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0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5F5-82B1-4150-8C7B-CB8D2DD7BF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41E-D225-4916-AB5C-FABD4B4A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5F5-82B1-4150-8C7B-CB8D2DD7BF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41E-D225-4916-AB5C-FABD4B4A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1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5F5-82B1-4150-8C7B-CB8D2DD7BF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41E-D225-4916-AB5C-FABD4B4A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4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5F5-82B1-4150-8C7B-CB8D2DD7BF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41E-D225-4916-AB5C-FABD4B4A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5F5-82B1-4150-8C7B-CB8D2DD7BF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41E-D225-4916-AB5C-FABD4B4A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5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5F5-82B1-4150-8C7B-CB8D2DD7BF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41E-D225-4916-AB5C-FABD4B4A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1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5F5-82B1-4150-8C7B-CB8D2DD7BF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41E-D225-4916-AB5C-FABD4B4A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1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C5F5-82B1-4150-8C7B-CB8D2DD7BF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41E-D225-4916-AB5C-FABD4B4A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8C5F5-82B1-4150-8C7B-CB8D2DD7BF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1041E-D225-4916-AB5C-FABD4B4A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89660"/>
            <a:ext cx="3781425" cy="651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6082" y="189660"/>
            <a:ext cx="30435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3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Cimabue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Madonna Enthroned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1280-1290  Tempera on panel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Galleria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Uffizi, Florence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7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91"/>
    </mc:Choice>
    <mc:Fallback>
      <p:transition spd="slow" advTm="3069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5141"/>
            <a:ext cx="641883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371695"/>
            <a:ext cx="274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4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Raphael.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 Cowper Madonna.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c.1505. Oil on wood.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Gallery of Art,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DC, USA.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0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07"/>
    </mc:Choice>
    <mc:Fallback>
      <p:transition spd="slow" advTm="2990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28600"/>
            <a:ext cx="4526961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381000"/>
            <a:ext cx="30454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5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Saint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Elzéar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ca. 1370–73 Metropolitan Museum of Art, New York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9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6"/>
    </mc:Choice>
    <mc:Fallback>
      <p:transition spd="slow" advTm="3000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29" y="152400"/>
            <a:ext cx="43624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32" y="4510928"/>
            <a:ext cx="3359518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10928"/>
            <a:ext cx="28384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21341"/>
            <a:ext cx="403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6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Michelangelo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Buonarroti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1501-04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Academia, Florence, Italy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8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83"/>
    </mc:Choice>
    <mc:Fallback>
      <p:transition spd="slow" advTm="2968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199"/>
            <a:ext cx="4600575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0" y="466181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7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Pietà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1375-1400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Cloisters, New York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6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71"/>
    </mc:Choice>
    <mc:Fallback>
      <p:transition spd="slow" advTm="3027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88" y="143435"/>
            <a:ext cx="66294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61129" y="5121088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Michelangelo Buonarroti</a:t>
            </a:r>
          </a:p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Pietà</a:t>
            </a:r>
          </a:p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1498-99</a:t>
            </a:r>
          </a:p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Peter’s Basilica, Vatican City, Rome, Italy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082" y="990599"/>
            <a:ext cx="24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8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3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12"/>
    </mc:Choice>
    <mc:Fallback>
      <p:transition spd="slow" advTm="3201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4" y="609600"/>
            <a:ext cx="5638800" cy="550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19801" y="633132"/>
            <a:ext cx="289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9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Ptolemaic Model of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Solar System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3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29"/>
    </mc:Choice>
    <mc:Fallback>
      <p:transition spd="slow" advTm="2922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17" y="31376"/>
            <a:ext cx="6669554" cy="63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59" y="609599"/>
            <a:ext cx="28761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10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Coperican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 of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Solar System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0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54"/>
    </mc:Choice>
    <mc:Fallback>
      <p:transition spd="slow" advTm="2895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111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Lincoln School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Yip</dc:creator>
  <cp:lastModifiedBy>Frank Yip</cp:lastModifiedBy>
  <cp:revision>3</cp:revision>
  <dcterms:created xsi:type="dcterms:W3CDTF">2016-02-23T11:56:14Z</dcterms:created>
  <dcterms:modified xsi:type="dcterms:W3CDTF">2016-03-07T20:22:50Z</dcterms:modified>
</cp:coreProperties>
</file>