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9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4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DA8F6-32F0-497B-AA0A-A55C030E9E29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742C1-9137-474E-B104-0ADA88CF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838200"/>
            <a:ext cx="4572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What’s happening in the world?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Religion is still important </a:t>
            </a:r>
            <a:r>
              <a:rPr lang="en-US" altLang="en-US" sz="2400" b="1">
                <a:latin typeface="Times New Roman" pitchFamily="18" charset="0"/>
                <a:sym typeface="Wingdings" pitchFamily="2" charset="2"/>
              </a:rPr>
              <a:t> Europe is still CHRISTIAN!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But things are changing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trade is picking up with contact with the east after centuries of war (both internal &amp; external)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rise of guilds &amp; city-states</a:t>
            </a:r>
          </a:p>
        </p:txBody>
      </p:sp>
      <p:pic>
        <p:nvPicPr>
          <p:cNvPr id="2052" name="Picture 7" descr="KISH_09_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8006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Pictur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2098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3429000" y="4724400"/>
            <a:ext cx="5486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Trade organizations that regulated prices, wages, quality &amp; quantity of production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recruited, trained and certified apprentices, journeymen, and masters</a:t>
            </a:r>
          </a:p>
        </p:txBody>
      </p:sp>
    </p:spTree>
    <p:extLst>
      <p:ext uri="{BB962C8B-B14F-4D97-AF65-F5344CB8AC3E}">
        <p14:creationId xmlns:p14="http://schemas.microsoft.com/office/powerpoint/2010/main" val="5919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838200"/>
            <a:ext cx="4572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What’s happening in the world?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Religion is still important </a:t>
            </a:r>
            <a:r>
              <a:rPr lang="en-US" altLang="en-US" sz="2400" b="1">
                <a:latin typeface="Times New Roman" pitchFamily="18" charset="0"/>
                <a:sym typeface="Wingdings" pitchFamily="2" charset="2"/>
              </a:rPr>
              <a:t> Europe is still CHRISTIAN!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But things are changing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trade is picking up with contact with the east after centuries of war (both internal &amp; external)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rise of guilds &amp; city-states</a:t>
            </a:r>
          </a:p>
        </p:txBody>
      </p:sp>
      <p:pic>
        <p:nvPicPr>
          <p:cNvPr id="2052" name="Picture 7" descr="KISH_09_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8006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Pictur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22098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3429000" y="4724400"/>
            <a:ext cx="5486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Trade organizations that regulated prices, wages, quality &amp; quantity of production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recruited, trained and certified apprentices, journeymen, and masters</a:t>
            </a:r>
          </a:p>
        </p:txBody>
      </p:sp>
    </p:spTree>
    <p:extLst>
      <p:ext uri="{BB962C8B-B14F-4D97-AF65-F5344CB8AC3E}">
        <p14:creationId xmlns:p14="http://schemas.microsoft.com/office/powerpoint/2010/main" val="25711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&amp; what’s happening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5791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The Plague </a:t>
            </a:r>
            <a:r>
              <a:rPr lang="en-US" altLang="en-US" sz="2400" b="1">
                <a:latin typeface="Times New Roman" pitchFamily="18" charset="0"/>
                <a:sym typeface="Wingdings" pitchFamily="2" charset="2"/>
              </a:rPr>
              <a:t> war kills, but disease kills more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25 million died from 1347-1352 (1/3 of the population of Europe)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killed with speed </a:t>
            </a:r>
            <a:r>
              <a:rPr lang="en-US" altLang="en-US" sz="2400" b="1">
                <a:latin typeface="Times New Roman" pitchFamily="18" charset="0"/>
                <a:sym typeface="Wingdings" pitchFamily="2" charset="2"/>
              </a:rPr>
              <a:t> “…[one] ate lunch with their friends and dinner with their ancestors in paradise…”</a:t>
            </a:r>
          </a:p>
        </p:txBody>
      </p:sp>
      <p:pic>
        <p:nvPicPr>
          <p:cNvPr id="3076" name="Picture 5" descr="bubonic pl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1543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28600" y="4575175"/>
            <a:ext cx="8534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what’s good about disease and death?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fewer people, greater demand for their services!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with growing cities, growing power of guilds, and labor shortages, peasants demanded higher wages, access to land, freedom from old labor services (feudalism &amp; manorialism), and real mobility</a:t>
            </a:r>
          </a:p>
        </p:txBody>
      </p:sp>
    </p:spTree>
    <p:extLst>
      <p:ext uri="{BB962C8B-B14F-4D97-AF65-F5344CB8AC3E}">
        <p14:creationId xmlns:p14="http://schemas.microsoft.com/office/powerpoint/2010/main" val="1130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4572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The growing centers of commerce: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Italy (particularly Florence)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northern Europe – Flanders (northwest France, Belgium, and the Netherlands)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Reassessment of life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Rebellions against the powers failed </a:t>
            </a:r>
            <a:r>
              <a:rPr lang="en-US" altLang="en-US" sz="2400" b="1">
                <a:latin typeface="Times New Roman" pitchFamily="18" charset="0"/>
                <a:sym typeface="Wingdings" pitchFamily="2" charset="2"/>
              </a:rPr>
              <a:t> new dictatorial govts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new norms</a:t>
            </a:r>
          </a:p>
        </p:txBody>
      </p:sp>
      <p:pic>
        <p:nvPicPr>
          <p:cNvPr id="4101" name="Picture 9" descr="jfuiLintBEiqA-mn5DUowUqNKIhiaUNZM6o50LCxHDIIRP1Ccz7KZrDs3sczCd9qLv6lC3C9kB45d3qPVHnl7HizMDT2eEO-UcgdcJlXX4ML6vFgX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685800"/>
            <a:ext cx="4371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228600" y="480060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uncertainty over class structures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change in values occurs </a:t>
            </a:r>
            <a:r>
              <a:rPr lang="en-US" altLang="en-US" sz="2400" b="1">
                <a:latin typeface="Times New Roman" pitchFamily="18" charset="0"/>
                <a:sym typeface="Wingdings" pitchFamily="2" charset="2"/>
              </a:rPr>
              <a:t> new stress on the INDIVIDUAL and the development of </a:t>
            </a:r>
            <a:r>
              <a:rPr lang="en-US" altLang="en-US" sz="2400" b="1" u="sng">
                <a:latin typeface="Times New Roman" pitchFamily="18" charset="0"/>
                <a:sym typeface="Wingdings" pitchFamily="2" charset="2"/>
              </a:rPr>
              <a:t>Humanism</a:t>
            </a:r>
            <a:endParaRPr lang="en-US" altLang="en-US" sz="2400" b="1" u="sng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0" y="838200"/>
            <a:ext cx="5334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</a:rPr>
              <a:t>Humanism - spirit of learning that developed with the revival of classical letters and a renewed confidence in the ability of </a:t>
            </a:r>
            <a:r>
              <a:rPr lang="en-US" altLang="en-US" sz="2400" b="1" i="1">
                <a:latin typeface="Times New Roman" pitchFamily="18" charset="0"/>
              </a:rPr>
              <a:t>human beings</a:t>
            </a:r>
            <a:r>
              <a:rPr lang="en-US" altLang="en-US" sz="2400" b="1">
                <a:latin typeface="Times New Roman" pitchFamily="18" charset="0"/>
              </a:rPr>
              <a:t> to determine for themselves truth and falsehood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stress the potential value and goodness of human beings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emphasize common human needs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sought rational ways of solving human problems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moved away from medieval scholasticism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latin typeface="Times New Roman" pitchFamily="18" charset="0"/>
              </a:rPr>
              <a:t> moved towards ancient Greek &amp; Roman thoughts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5052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 descr="9777695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779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3713"/>
            <a:ext cx="47244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105400" y="12192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St. Francis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Berlinghieri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1235</a:t>
            </a:r>
          </a:p>
        </p:txBody>
      </p:sp>
    </p:spTree>
    <p:extLst>
      <p:ext uri="{BB962C8B-B14F-4D97-AF65-F5344CB8AC3E}">
        <p14:creationId xmlns:p14="http://schemas.microsoft.com/office/powerpoint/2010/main" val="20957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646113"/>
            <a:ext cx="3582987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38550"/>
            <a:ext cx="36433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1066800" y="1219200"/>
            <a:ext cx="3871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St. Francis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Giotto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1295</a:t>
            </a:r>
          </a:p>
        </p:txBody>
      </p:sp>
    </p:spTree>
    <p:extLst>
      <p:ext uri="{BB962C8B-B14F-4D97-AF65-F5344CB8AC3E}">
        <p14:creationId xmlns:p14="http://schemas.microsoft.com/office/powerpoint/2010/main" val="28756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The Renaissance 1300-1600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29000" y="47244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b="1">
              <a:latin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0388"/>
            <a:ext cx="6400800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6553200" y="45720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The Lamentations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Giotto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1305</a:t>
            </a:r>
          </a:p>
        </p:txBody>
      </p:sp>
    </p:spTree>
    <p:extLst>
      <p:ext uri="{BB962C8B-B14F-4D97-AF65-F5344CB8AC3E}">
        <p14:creationId xmlns:p14="http://schemas.microsoft.com/office/powerpoint/2010/main" val="24758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418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3</cp:revision>
  <dcterms:created xsi:type="dcterms:W3CDTF">2016-04-05T13:56:11Z</dcterms:created>
  <dcterms:modified xsi:type="dcterms:W3CDTF">2016-04-05T16:45:24Z</dcterms:modified>
</cp:coreProperties>
</file>