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3"/>
            <a:ext cx="4578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4883150" y="3014663"/>
            <a:ext cx="472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The Dreyfus Madonna with the Pomegranate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Leonardo da Vinci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1469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4681538" y="609600"/>
            <a:ext cx="400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Geometrical Arrangement of Figures</a:t>
            </a:r>
          </a:p>
        </p:txBody>
      </p:sp>
    </p:spTree>
    <p:extLst>
      <p:ext uri="{BB962C8B-B14F-4D97-AF65-F5344CB8AC3E}">
        <p14:creationId xmlns:p14="http://schemas.microsoft.com/office/powerpoint/2010/main" val="19705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4988"/>
            <a:ext cx="480060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1981200"/>
            <a:ext cx="12573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85800" y="1981200"/>
            <a:ext cx="9144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6019800"/>
            <a:ext cx="217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71600" y="838200"/>
            <a:ext cx="12954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838200"/>
            <a:ext cx="182880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371600" y="5867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53340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The figure as architecture!!</a:t>
            </a:r>
          </a:p>
        </p:txBody>
      </p:sp>
    </p:spTree>
    <p:extLst>
      <p:ext uri="{BB962C8B-B14F-4D97-AF65-F5344CB8AC3E}">
        <p14:creationId xmlns:p14="http://schemas.microsoft.com/office/powerpoint/2010/main" val="37094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81000" y="8382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Leonardo da Vinci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Mona Lisa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1503-1506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4657725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7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52400" y="15240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4657725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57200" y="646113"/>
            <a:ext cx="2895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Sfumato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Chiaroscuro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09800" y="2209800"/>
            <a:ext cx="2590800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676400" y="1181100"/>
            <a:ext cx="2286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6738"/>
            <a:ext cx="586898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6172200" y="1219200"/>
            <a:ext cx="299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Ginevra de’ Benci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Leonardo da Vinci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c. 1474/1478</a:t>
            </a:r>
          </a:p>
        </p:txBody>
      </p:sp>
    </p:spTree>
    <p:extLst>
      <p:ext uri="{BB962C8B-B14F-4D97-AF65-F5344CB8AC3E}">
        <p14:creationId xmlns:p14="http://schemas.microsoft.com/office/powerpoint/2010/main" val="31752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84188"/>
            <a:ext cx="4183062" cy="63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28600" y="17526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Raphael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Madonna</a:t>
            </a:r>
          </a:p>
        </p:txBody>
      </p:sp>
    </p:spTree>
    <p:extLst>
      <p:ext uri="{BB962C8B-B14F-4D97-AF65-F5344CB8AC3E}">
        <p14:creationId xmlns:p14="http://schemas.microsoft.com/office/powerpoint/2010/main" val="29611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6</cp:revision>
  <dcterms:created xsi:type="dcterms:W3CDTF">2016-04-05T13:56:11Z</dcterms:created>
  <dcterms:modified xsi:type="dcterms:W3CDTF">2016-04-05T16:48:36Z</dcterms:modified>
</cp:coreProperties>
</file>