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6" r:id="rId4"/>
    <p:sldId id="28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A8F6-32F0-497B-AA0A-A55C030E9E29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42C1-9137-474E-B104-0ADA88CF7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10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A8F6-32F0-497B-AA0A-A55C030E9E29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42C1-9137-474E-B104-0ADA88CF7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13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A8F6-32F0-497B-AA0A-A55C030E9E29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42C1-9137-474E-B104-0ADA88CF7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9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A8F6-32F0-497B-AA0A-A55C030E9E29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42C1-9137-474E-B104-0ADA88CF7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54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A8F6-32F0-497B-AA0A-A55C030E9E29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42C1-9137-474E-B104-0ADA88CF7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84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A8F6-32F0-497B-AA0A-A55C030E9E29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42C1-9137-474E-B104-0ADA88CF7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73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A8F6-32F0-497B-AA0A-A55C030E9E29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42C1-9137-474E-B104-0ADA88CF7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27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A8F6-32F0-497B-AA0A-A55C030E9E29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42C1-9137-474E-B104-0ADA88CF7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2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A8F6-32F0-497B-AA0A-A55C030E9E29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42C1-9137-474E-B104-0ADA88CF7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29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A8F6-32F0-497B-AA0A-A55C030E9E29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42C1-9137-474E-B104-0ADA88CF7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43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A8F6-32F0-497B-AA0A-A55C030E9E29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42C1-9137-474E-B104-0ADA88CF7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DA8F6-32F0-497B-AA0A-A55C030E9E29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742C1-9137-474E-B104-0ADA88CF7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0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524000" y="0"/>
            <a:ext cx="609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The Renaissance 1300-1600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429000" y="47244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2400" b="1">
              <a:latin typeface="Times New Roman" pitchFamily="18" charset="0"/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639763"/>
            <a:ext cx="9055100" cy="49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1828800" y="5867400"/>
            <a:ext cx="601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The Last Supper, Leonardo Da Vinci, 1498</a:t>
            </a:r>
          </a:p>
        </p:txBody>
      </p:sp>
    </p:spTree>
    <p:extLst>
      <p:ext uri="{BB962C8B-B14F-4D97-AF65-F5344CB8AC3E}">
        <p14:creationId xmlns:p14="http://schemas.microsoft.com/office/powerpoint/2010/main" val="74001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04800"/>
            <a:ext cx="430530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" y="152400"/>
            <a:ext cx="4305300" cy="645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606" y="205105"/>
            <a:ext cx="3630193" cy="650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90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914400" y="304800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Renaissance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7163" y="1371600"/>
            <a:ext cx="494347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key people you need to know (besides the artists)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Petrarch, Father of Humanism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William Shakespeare, English playwright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Machiavelli, political philosopher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Lorenzo de Medici, patron, banker, despot</a:t>
            </a:r>
          </a:p>
          <a:p>
            <a:pPr marL="342900" indent="-342900">
              <a:buFontTx/>
              <a:buChar char="-"/>
              <a:defRPr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71600"/>
            <a:ext cx="3581400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60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914400" y="304800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Northern Renaissance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52400" y="990600"/>
            <a:ext cx="5410200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itchFamily="18" charset="0"/>
              </a:rPr>
              <a:t>Influenced by Italian Renaissance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>
                <a:latin typeface="Times New Roman" pitchFamily="18" charset="0"/>
              </a:rPr>
              <a:t> Key differences:</a:t>
            </a:r>
          </a:p>
          <a:p>
            <a:pPr lvl="1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>
                <a:latin typeface="Times New Roman" pitchFamily="18" charset="0"/>
              </a:rPr>
              <a:t> Italy was more interested in classical ideas, while No. Europe was more interested in religious reform, return to Christian values, and less influence of church authority</a:t>
            </a:r>
          </a:p>
          <a:p>
            <a:pPr lvl="1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>
                <a:latin typeface="Times New Roman" pitchFamily="18" charset="0"/>
              </a:rPr>
              <a:t> more kings &amp; princes were patrons of art</a:t>
            </a:r>
          </a:p>
          <a:p>
            <a:pPr lvl="1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>
                <a:latin typeface="Times New Roman" pitchFamily="18" charset="0"/>
              </a:rPr>
              <a:t> more realism &amp; naturalism </a:t>
            </a:r>
          </a:p>
          <a:p>
            <a:pPr lvl="1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>
                <a:latin typeface="Times New Roman" pitchFamily="18" charset="0"/>
              </a:rPr>
              <a:t> landscapes </a:t>
            </a:r>
          </a:p>
          <a:p>
            <a:pPr lvl="1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>
                <a:latin typeface="Times New Roman" pitchFamily="18" charset="0"/>
              </a:rPr>
              <a:t> emphasis on middle-class and peasant life </a:t>
            </a:r>
          </a:p>
          <a:p>
            <a:pPr lvl="1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>
                <a:latin typeface="Times New Roman" pitchFamily="18" charset="0"/>
              </a:rPr>
              <a:t> great skill in portraiture </a:t>
            </a:r>
          </a:p>
        </p:txBody>
      </p:sp>
      <p:pic>
        <p:nvPicPr>
          <p:cNvPr id="18436" name="Picture 5" descr="breugel-wedd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19200"/>
            <a:ext cx="3648075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Jean_Clou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62400"/>
            <a:ext cx="2106613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05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117</Words>
  <Application>Microsoft Office PowerPoint</Application>
  <PresentationFormat>On-screen Show (4:3)</PresentationFormat>
  <Paragraphs>17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Lincoln School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Yip</dc:creator>
  <cp:lastModifiedBy>Frank Yip</cp:lastModifiedBy>
  <cp:revision>8</cp:revision>
  <dcterms:created xsi:type="dcterms:W3CDTF">2016-04-05T13:56:11Z</dcterms:created>
  <dcterms:modified xsi:type="dcterms:W3CDTF">2016-04-05T16:51:06Z</dcterms:modified>
</cp:coreProperties>
</file>