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842BB49-6698-4C40-A210-E4E6CE53B8EE}" type="datetimeFigureOut">
              <a:rPr lang="en-US" smtClean="0"/>
              <a:t>2/12/2014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5E753-8C0F-4E70-B596-86CEAE8D08F7}" type="slidenum">
              <a:rPr lang="en-US" smtClean="0"/>
              <a:t>‹#›</a:t>
            </a:fld>
            <a:endParaRPr lang="en-US"/>
          </a:p>
        </p:txBody>
      </p:sp>
    </p:spTree>
    <p:extLst>
      <p:ext uri="{BB962C8B-B14F-4D97-AF65-F5344CB8AC3E}">
        <p14:creationId xmlns:p14="http://schemas.microsoft.com/office/powerpoint/2010/main" val="952925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42BB49-6698-4C40-A210-E4E6CE53B8EE}" type="datetimeFigureOut">
              <a:rPr lang="en-US" smtClean="0"/>
              <a:t>2/12/2014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5E753-8C0F-4E70-B596-86CEAE8D08F7}" type="slidenum">
              <a:rPr lang="en-US" smtClean="0"/>
              <a:t>‹#›</a:t>
            </a:fld>
            <a:endParaRPr lang="en-US"/>
          </a:p>
        </p:txBody>
      </p:sp>
    </p:spTree>
    <p:extLst>
      <p:ext uri="{BB962C8B-B14F-4D97-AF65-F5344CB8AC3E}">
        <p14:creationId xmlns:p14="http://schemas.microsoft.com/office/powerpoint/2010/main" val="477498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42BB49-6698-4C40-A210-E4E6CE53B8EE}" type="datetimeFigureOut">
              <a:rPr lang="en-US" smtClean="0"/>
              <a:t>2/12/2014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5E753-8C0F-4E70-B596-86CEAE8D08F7}" type="slidenum">
              <a:rPr lang="en-US" smtClean="0"/>
              <a:t>‹#›</a:t>
            </a:fld>
            <a:endParaRPr lang="en-US"/>
          </a:p>
        </p:txBody>
      </p:sp>
    </p:spTree>
    <p:extLst>
      <p:ext uri="{BB962C8B-B14F-4D97-AF65-F5344CB8AC3E}">
        <p14:creationId xmlns:p14="http://schemas.microsoft.com/office/powerpoint/2010/main" val="2213425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42BB49-6698-4C40-A210-E4E6CE53B8EE}" type="datetimeFigureOut">
              <a:rPr lang="en-US" smtClean="0"/>
              <a:t>2/12/2014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5E753-8C0F-4E70-B596-86CEAE8D08F7}" type="slidenum">
              <a:rPr lang="en-US" smtClean="0"/>
              <a:t>‹#›</a:t>
            </a:fld>
            <a:endParaRPr lang="en-US"/>
          </a:p>
        </p:txBody>
      </p:sp>
    </p:spTree>
    <p:extLst>
      <p:ext uri="{BB962C8B-B14F-4D97-AF65-F5344CB8AC3E}">
        <p14:creationId xmlns:p14="http://schemas.microsoft.com/office/powerpoint/2010/main" val="1045120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42BB49-6698-4C40-A210-E4E6CE53B8EE}" type="datetimeFigureOut">
              <a:rPr lang="en-US" smtClean="0"/>
              <a:t>2/12/2014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5E753-8C0F-4E70-B596-86CEAE8D08F7}" type="slidenum">
              <a:rPr lang="en-US" smtClean="0"/>
              <a:t>‹#›</a:t>
            </a:fld>
            <a:endParaRPr lang="en-US"/>
          </a:p>
        </p:txBody>
      </p:sp>
    </p:spTree>
    <p:extLst>
      <p:ext uri="{BB962C8B-B14F-4D97-AF65-F5344CB8AC3E}">
        <p14:creationId xmlns:p14="http://schemas.microsoft.com/office/powerpoint/2010/main" val="126681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842BB49-6698-4C40-A210-E4E6CE53B8EE}" type="datetimeFigureOut">
              <a:rPr lang="en-US" smtClean="0"/>
              <a:t>2/12/2014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5E753-8C0F-4E70-B596-86CEAE8D08F7}" type="slidenum">
              <a:rPr lang="en-US" smtClean="0"/>
              <a:t>‹#›</a:t>
            </a:fld>
            <a:endParaRPr lang="en-US"/>
          </a:p>
        </p:txBody>
      </p:sp>
    </p:spTree>
    <p:extLst>
      <p:ext uri="{BB962C8B-B14F-4D97-AF65-F5344CB8AC3E}">
        <p14:creationId xmlns:p14="http://schemas.microsoft.com/office/powerpoint/2010/main" val="744190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842BB49-6698-4C40-A210-E4E6CE53B8EE}" type="datetimeFigureOut">
              <a:rPr lang="en-US" smtClean="0"/>
              <a:t>2/12/2014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95E753-8C0F-4E70-B596-86CEAE8D08F7}" type="slidenum">
              <a:rPr lang="en-US" smtClean="0"/>
              <a:t>‹#›</a:t>
            </a:fld>
            <a:endParaRPr lang="en-US"/>
          </a:p>
        </p:txBody>
      </p:sp>
    </p:spTree>
    <p:extLst>
      <p:ext uri="{BB962C8B-B14F-4D97-AF65-F5344CB8AC3E}">
        <p14:creationId xmlns:p14="http://schemas.microsoft.com/office/powerpoint/2010/main" val="1667665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842BB49-6698-4C40-A210-E4E6CE53B8EE}" type="datetimeFigureOut">
              <a:rPr lang="en-US" smtClean="0"/>
              <a:t>2/12/2014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95E753-8C0F-4E70-B596-86CEAE8D08F7}" type="slidenum">
              <a:rPr lang="en-US" smtClean="0"/>
              <a:t>‹#›</a:t>
            </a:fld>
            <a:endParaRPr lang="en-US"/>
          </a:p>
        </p:txBody>
      </p:sp>
    </p:spTree>
    <p:extLst>
      <p:ext uri="{BB962C8B-B14F-4D97-AF65-F5344CB8AC3E}">
        <p14:creationId xmlns:p14="http://schemas.microsoft.com/office/powerpoint/2010/main" val="3329593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42BB49-6698-4C40-A210-E4E6CE53B8EE}" type="datetimeFigureOut">
              <a:rPr lang="en-US" smtClean="0"/>
              <a:t>2/12/2014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95E753-8C0F-4E70-B596-86CEAE8D08F7}" type="slidenum">
              <a:rPr lang="en-US" smtClean="0"/>
              <a:t>‹#›</a:t>
            </a:fld>
            <a:endParaRPr lang="en-US"/>
          </a:p>
        </p:txBody>
      </p:sp>
    </p:spTree>
    <p:extLst>
      <p:ext uri="{BB962C8B-B14F-4D97-AF65-F5344CB8AC3E}">
        <p14:creationId xmlns:p14="http://schemas.microsoft.com/office/powerpoint/2010/main" val="390080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42BB49-6698-4C40-A210-E4E6CE53B8EE}" type="datetimeFigureOut">
              <a:rPr lang="en-US" smtClean="0"/>
              <a:t>2/12/2014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5E753-8C0F-4E70-B596-86CEAE8D08F7}" type="slidenum">
              <a:rPr lang="en-US" smtClean="0"/>
              <a:t>‹#›</a:t>
            </a:fld>
            <a:endParaRPr lang="en-US"/>
          </a:p>
        </p:txBody>
      </p:sp>
    </p:spTree>
    <p:extLst>
      <p:ext uri="{BB962C8B-B14F-4D97-AF65-F5344CB8AC3E}">
        <p14:creationId xmlns:p14="http://schemas.microsoft.com/office/powerpoint/2010/main" val="719371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42BB49-6698-4C40-A210-E4E6CE53B8EE}" type="datetimeFigureOut">
              <a:rPr lang="en-US" smtClean="0"/>
              <a:t>2/12/2014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5E753-8C0F-4E70-B596-86CEAE8D08F7}" type="slidenum">
              <a:rPr lang="en-US" smtClean="0"/>
              <a:t>‹#›</a:t>
            </a:fld>
            <a:endParaRPr lang="en-US"/>
          </a:p>
        </p:txBody>
      </p:sp>
    </p:spTree>
    <p:extLst>
      <p:ext uri="{BB962C8B-B14F-4D97-AF65-F5344CB8AC3E}">
        <p14:creationId xmlns:p14="http://schemas.microsoft.com/office/powerpoint/2010/main" val="3075275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42BB49-6698-4C40-A210-E4E6CE53B8EE}" type="datetimeFigureOut">
              <a:rPr lang="en-US" smtClean="0"/>
              <a:t>2/12/2014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5E753-8C0F-4E70-B596-86CEAE8D08F7}" type="slidenum">
              <a:rPr lang="en-US" smtClean="0"/>
              <a:t>‹#›</a:t>
            </a:fld>
            <a:endParaRPr lang="en-US"/>
          </a:p>
        </p:txBody>
      </p:sp>
    </p:spTree>
    <p:extLst>
      <p:ext uri="{BB962C8B-B14F-4D97-AF65-F5344CB8AC3E}">
        <p14:creationId xmlns:p14="http://schemas.microsoft.com/office/powerpoint/2010/main" val="19421896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upload.wikimedia.org/wikipedia/en/6/64/DavidKay.jpg"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en.wikipedia.org/wiki/File:Iraq_scud_DDST8911778_JPG.jpg"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en.wikipedia.org/wiki/File:Hans_Blix_in_Vienna_2002.jpg"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upload.wikimedia.org/wikipedia/commons/c/cb/TommyFranks.jpg"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upload.wikimedia.org/wikipedia/commons/7/7b/George_W._Bush_walks_with_Ryan_Phillips_to_Navy_One.jpg" TargetMode="External"/><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upload.wikimedia.org/wikipedia/commons/0/07/Saddamcapture.jpg" TargetMode="External"/><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hyperlink" Target="http://upload.wikimedia.org/wikipedia/commons/f/f6/Saddam_Hussein_at_trial%2C_July_2004-edit1.JPE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upload.wikimedia.org/wikipedia/commons/4/4b/AbuGhraibAbuse-standing-on-box.jpg" TargetMode="External"/><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hyperlink" Target="http://upload.wikimedia.org/wikipedia/commons/f/f2/Abu-ghraib-leash.jpg" TargetMode="External"/><Relationship Id="rId4" Type="http://schemas.openxmlformats.org/officeDocument/2006/relationships/image" Target="../media/image37.jpeg"/></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War/defense%20dept%20casualty%20iraq%20and%20afghanistan.pdf" TargetMode="External"/><Relationship Id="rId2" Type="http://schemas.openxmlformats.org/officeDocument/2006/relationships/slide" Target="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upload.wikimedia.org/wikipedia/commons/9/96/OneilllPaul.jpg" TargetMode="Externa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hyperlink" Target="http://en.wikipedia.org/wiki/File:Condoleezza_Rice_cropped.jp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1.jpeg"/><Relationship Id="rId2" Type="http://schemas.openxmlformats.org/officeDocument/2006/relationships/hyperlink" Target="http://upload.wikimedia.org/wikipedia/commons/b/b0/Paul_Wolfowitz.jpg" TargetMode="External"/><Relationship Id="rId1" Type="http://schemas.openxmlformats.org/officeDocument/2006/relationships/slideLayout" Target="../slideLayouts/slideLayout7.xml"/><Relationship Id="rId6" Type="http://schemas.openxmlformats.org/officeDocument/2006/relationships/hyperlink" Target="http://upload.wikimedia.org/wikipedia/commons/0/0f/Dick_Cheney_at_the_2003_State_of_the_Union.jpg" TargetMode="External"/><Relationship Id="rId5" Type="http://schemas.openxmlformats.org/officeDocument/2006/relationships/image" Target="../media/image10.jpeg"/><Relationship Id="rId4" Type="http://schemas.openxmlformats.org/officeDocument/2006/relationships/hyperlink" Target="http://en.wikipedia.org/wiki/File:Douglas_Feith.jp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en.wikipedia.org/wiki/File:Powell_UN_Iraq_presentation,_alleged_Mobile_Production_Facilities.jpg" TargetMode="Externa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hyperlink" Target="http://en.wikipedia.org/wiki/File:Powell-anthrax-vial.jpg"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en.wikipedia.org/wiki/File:Joseph_Wilson.jpg" TargetMode="Externa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1752600" y="228600"/>
            <a:ext cx="586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a:latin typeface="Times New Roman" pitchFamily="18" charset="0"/>
              </a:rPr>
              <a:t>Operation Desert Storm</a:t>
            </a:r>
          </a:p>
        </p:txBody>
      </p:sp>
      <p:sp>
        <p:nvSpPr>
          <p:cNvPr id="51203" name="Text Box 3"/>
          <p:cNvSpPr txBox="1">
            <a:spLocks noChangeArrowheads="1"/>
          </p:cNvSpPr>
          <p:nvPr/>
        </p:nvSpPr>
        <p:spPr bwMode="auto">
          <a:xfrm>
            <a:off x="304800" y="914400"/>
            <a:ext cx="52578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en-US" sz="2400" b="1">
                <a:latin typeface="Times New Roman" pitchFamily="18" charset="0"/>
              </a:rPr>
              <a:t> war last only 6 weeks</a:t>
            </a:r>
          </a:p>
          <a:p>
            <a:pPr eaLnBrk="1" hangingPunct="1">
              <a:spcBef>
                <a:spcPct val="50000"/>
              </a:spcBef>
              <a:buFontTx/>
              <a:buChar char="-"/>
            </a:pPr>
            <a:r>
              <a:rPr lang="en-US" sz="2400" b="1">
                <a:latin typeface="Times New Roman" pitchFamily="18" charset="0"/>
              </a:rPr>
              <a:t> Saddam tries to draw Israel into war by firing 39 Scud missiles at Israel –causes some damage but Israel refrains from responding</a:t>
            </a:r>
          </a:p>
          <a:p>
            <a:pPr eaLnBrk="1" hangingPunct="1">
              <a:spcBef>
                <a:spcPct val="50000"/>
              </a:spcBef>
              <a:buFontTx/>
              <a:buChar char="-"/>
            </a:pPr>
            <a:r>
              <a:rPr lang="en-US" sz="2400" b="1">
                <a:latin typeface="Times New Roman" pitchFamily="18" charset="0"/>
              </a:rPr>
              <a:t> hoped Israel’s participation would fragment coalition</a:t>
            </a:r>
          </a:p>
          <a:p>
            <a:pPr eaLnBrk="1" hangingPunct="1">
              <a:spcBef>
                <a:spcPct val="50000"/>
              </a:spcBef>
              <a:buFontTx/>
              <a:buChar char="-"/>
            </a:pPr>
            <a:r>
              <a:rPr lang="en-US" sz="2400" b="1">
                <a:latin typeface="Times New Roman" pitchFamily="18" charset="0"/>
              </a:rPr>
              <a:t> liberate Kuwait on Feb. 22</a:t>
            </a:r>
          </a:p>
          <a:p>
            <a:pPr eaLnBrk="1" hangingPunct="1">
              <a:spcBef>
                <a:spcPct val="50000"/>
              </a:spcBef>
              <a:buFontTx/>
              <a:buChar char="-"/>
            </a:pPr>
            <a:r>
              <a:rPr lang="en-US" sz="2400" b="1">
                <a:latin typeface="Times New Roman" pitchFamily="18" charset="0"/>
              </a:rPr>
              <a:t> cease-fire announced on Feb. 28 after crossing into Iraq</a:t>
            </a:r>
          </a:p>
          <a:p>
            <a:pPr eaLnBrk="1" hangingPunct="1">
              <a:spcBef>
                <a:spcPct val="50000"/>
              </a:spcBef>
              <a:buFontTx/>
              <a:buChar char="-"/>
            </a:pPr>
            <a:r>
              <a:rPr lang="en-US" sz="2400" b="1">
                <a:latin typeface="Times New Roman" pitchFamily="18" charset="0"/>
              </a:rPr>
              <a:t> 379 coalition deaths (294 US deaths)</a:t>
            </a:r>
          </a:p>
          <a:p>
            <a:pPr eaLnBrk="1" hangingPunct="1">
              <a:spcBef>
                <a:spcPct val="50000"/>
              </a:spcBef>
              <a:buFontTx/>
              <a:buChar char="-"/>
            </a:pPr>
            <a:r>
              <a:rPr lang="en-US" sz="2400" b="1">
                <a:latin typeface="Times New Roman" pitchFamily="18" charset="0"/>
              </a:rPr>
              <a:t> est. 20-30,000 Iraqis killed</a:t>
            </a:r>
          </a:p>
        </p:txBody>
      </p:sp>
      <p:pic>
        <p:nvPicPr>
          <p:cNvPr id="5120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3048000"/>
            <a:ext cx="2589213"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762000"/>
            <a:ext cx="3505200" cy="217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49798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Box 1"/>
          <p:cNvSpPr txBox="1">
            <a:spLocks noChangeArrowheads="1"/>
          </p:cNvSpPr>
          <p:nvPr/>
        </p:nvSpPr>
        <p:spPr bwMode="auto">
          <a:xfrm>
            <a:off x="1143000" y="381000"/>
            <a:ext cx="6705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a:latin typeface="Times New Roman" pitchFamily="18" charset="0"/>
                <a:cs typeface="Times New Roman" pitchFamily="18" charset="0"/>
              </a:rPr>
              <a:t>Iraq Crisis 2001-2003</a:t>
            </a:r>
          </a:p>
          <a:p>
            <a:pPr algn="ctr" eaLnBrk="1" hangingPunct="1"/>
            <a:r>
              <a:rPr lang="en-US" sz="2400" b="1">
                <a:latin typeface="Times New Roman" pitchFamily="18" charset="0"/>
                <a:cs typeface="Times New Roman" pitchFamily="18" charset="0"/>
              </a:rPr>
              <a:t>The American Case Against Saddam</a:t>
            </a:r>
          </a:p>
        </p:txBody>
      </p:sp>
      <p:sp>
        <p:nvSpPr>
          <p:cNvPr id="60419" name="TextBox 2"/>
          <p:cNvSpPr txBox="1">
            <a:spLocks noChangeArrowheads="1"/>
          </p:cNvSpPr>
          <p:nvPr/>
        </p:nvSpPr>
        <p:spPr bwMode="auto">
          <a:xfrm>
            <a:off x="3657600" y="1219200"/>
            <a:ext cx="51816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en-US" sz="2400" b="1">
                <a:latin typeface="Times New Roman" pitchFamily="18" charset="0"/>
                <a:cs typeface="Times New Roman" pitchFamily="18" charset="0"/>
              </a:rPr>
              <a:t> the aluminum tubes – Bush claims this is proof of a nuclear program</a:t>
            </a:r>
          </a:p>
          <a:p>
            <a:pPr eaLnBrk="1" hangingPunct="1">
              <a:buFontTx/>
              <a:buChar char="-"/>
            </a:pPr>
            <a:r>
              <a:rPr lang="en-US" sz="2400" b="1">
                <a:latin typeface="Times New Roman" pitchFamily="18" charset="0"/>
                <a:cs typeface="Times New Roman" pitchFamily="18" charset="0"/>
              </a:rPr>
              <a:t> Department of Energy report to President in 2002 on the tubes conclude they “seem to better match our expectations for a conventional Iraqi military buy than a major purchase for a clandestine weapons-of-mass destruction program.”</a:t>
            </a:r>
          </a:p>
          <a:p>
            <a:pPr eaLnBrk="1" hangingPunct="1">
              <a:buFontTx/>
              <a:buChar char="-"/>
            </a:pPr>
            <a:r>
              <a:rPr lang="en-US" sz="2400" b="1">
                <a:latin typeface="Times New Roman" pitchFamily="18" charset="0"/>
                <a:cs typeface="Times New Roman" pitchFamily="18" charset="0"/>
              </a:rPr>
              <a:t> report ignored and dismissed</a:t>
            </a:r>
          </a:p>
          <a:p>
            <a:pPr eaLnBrk="1" hangingPunct="1">
              <a:buFontTx/>
              <a:buChar char="-"/>
            </a:pPr>
            <a:r>
              <a:rPr lang="en-US" sz="2400" b="1">
                <a:latin typeface="Times New Roman" pitchFamily="18" charset="0"/>
                <a:cs typeface="Times New Roman" pitchFamily="18" charset="0"/>
              </a:rPr>
              <a:t> Bush later laments his biggest regret was “the intelligence failure in Iraq”</a:t>
            </a:r>
          </a:p>
        </p:txBody>
      </p:sp>
      <p:pic>
        <p:nvPicPr>
          <p:cNvPr id="60420" name="Picture 2" descr="http://www.armscontrolwonk.com/images/55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95400"/>
            <a:ext cx="3365500"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1" name="Picture 4" descr="http://lgo.mit.edu/blog/drewhill/files/nuclear-explos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095750"/>
            <a:ext cx="2298700" cy="249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45399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Box 1"/>
          <p:cNvSpPr txBox="1">
            <a:spLocks noChangeArrowheads="1"/>
          </p:cNvSpPr>
          <p:nvPr/>
        </p:nvSpPr>
        <p:spPr bwMode="auto">
          <a:xfrm>
            <a:off x="1143000" y="152400"/>
            <a:ext cx="6705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a:latin typeface="Times New Roman" pitchFamily="18" charset="0"/>
                <a:cs typeface="Times New Roman" pitchFamily="18" charset="0"/>
              </a:rPr>
              <a:t>Iraq Crisis 2001-2003</a:t>
            </a:r>
          </a:p>
          <a:p>
            <a:pPr algn="ctr" eaLnBrk="1" hangingPunct="1"/>
            <a:r>
              <a:rPr lang="en-US" sz="2400" b="1">
                <a:latin typeface="Times New Roman" pitchFamily="18" charset="0"/>
                <a:cs typeface="Times New Roman" pitchFamily="18" charset="0"/>
              </a:rPr>
              <a:t>The American Case Against Saddam</a:t>
            </a:r>
          </a:p>
        </p:txBody>
      </p:sp>
      <p:sp>
        <p:nvSpPr>
          <p:cNvPr id="61443" name="TextBox 5"/>
          <p:cNvSpPr txBox="1">
            <a:spLocks noChangeArrowheads="1"/>
          </p:cNvSpPr>
          <p:nvPr/>
        </p:nvSpPr>
        <p:spPr bwMode="auto">
          <a:xfrm>
            <a:off x="228600" y="1066800"/>
            <a:ext cx="62484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en-US" sz="2400" b="1">
                <a:latin typeface="Times New Roman" pitchFamily="18" charset="0"/>
                <a:cs typeface="Times New Roman" pitchFamily="18" charset="0"/>
              </a:rPr>
              <a:t> the mobile biological labs – based upon the intelligence from Iraqi defector in 1999</a:t>
            </a:r>
          </a:p>
          <a:p>
            <a:pPr eaLnBrk="1" hangingPunct="1">
              <a:buFontTx/>
              <a:buChar char="-"/>
            </a:pPr>
            <a:r>
              <a:rPr lang="en-US" sz="2400" b="1">
                <a:latin typeface="Times New Roman" pitchFamily="18" charset="0"/>
                <a:cs typeface="Times New Roman" pitchFamily="18" charset="0"/>
              </a:rPr>
              <a:t> German Intelligence warned CIA to not trust reports from this source – unreliable</a:t>
            </a:r>
          </a:p>
          <a:p>
            <a:pPr eaLnBrk="1" hangingPunct="1">
              <a:buFontTx/>
              <a:buChar char="-"/>
            </a:pPr>
            <a:r>
              <a:rPr lang="en-US" sz="2400" b="1">
                <a:latin typeface="Times New Roman" pitchFamily="18" charset="0"/>
                <a:cs typeface="Times New Roman" pitchFamily="18" charset="0"/>
              </a:rPr>
              <a:t> Iraq Survey Group (ISG) in 2004 confirmed no mobile labs existed</a:t>
            </a:r>
          </a:p>
          <a:p>
            <a:pPr eaLnBrk="1" hangingPunct="1">
              <a:buFontTx/>
              <a:buChar char="-"/>
            </a:pPr>
            <a:r>
              <a:rPr lang="en-US" sz="2400" b="1">
                <a:latin typeface="Times New Roman" pitchFamily="18" charset="0"/>
                <a:cs typeface="Times New Roman" pitchFamily="18" charset="0"/>
              </a:rPr>
              <a:t> ISG reports they found evidence of WMD-related program activities but no biological, chemical, or nuclear weapons</a:t>
            </a:r>
          </a:p>
          <a:p>
            <a:pPr eaLnBrk="1" hangingPunct="1">
              <a:buFontTx/>
              <a:buChar char="-"/>
            </a:pPr>
            <a:r>
              <a:rPr lang="en-US" sz="2400" b="1">
                <a:latin typeface="Times New Roman" pitchFamily="18" charset="0"/>
                <a:cs typeface="Times New Roman" pitchFamily="18" charset="0"/>
              </a:rPr>
              <a:t> “What everyone was talking about is stockpiles produced after the end of the last Gulf War and I don’t think there was a large-scale production program in the nineties… It turns out that we were all wrong, probably in my judgment, and that is most disturbing.”</a:t>
            </a:r>
          </a:p>
        </p:txBody>
      </p:sp>
      <p:pic>
        <p:nvPicPr>
          <p:cNvPr id="61444" name="Picture 2" descr="File:DavidKay.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752600"/>
            <a:ext cx="2171700" cy="319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5" name="TextBox 7"/>
          <p:cNvSpPr txBox="1">
            <a:spLocks noChangeArrowheads="1"/>
          </p:cNvSpPr>
          <p:nvPr/>
        </p:nvSpPr>
        <p:spPr bwMode="auto">
          <a:xfrm>
            <a:off x="6553200" y="4953000"/>
            <a:ext cx="2286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atin typeface="Times New Roman" pitchFamily="18" charset="0"/>
                <a:cs typeface="Times New Roman" pitchFamily="18" charset="0"/>
              </a:rPr>
              <a:t>David Kay, head of the ISG</a:t>
            </a:r>
          </a:p>
        </p:txBody>
      </p:sp>
    </p:spTree>
    <p:extLst>
      <p:ext uri="{BB962C8B-B14F-4D97-AF65-F5344CB8AC3E}">
        <p14:creationId xmlns:p14="http://schemas.microsoft.com/office/powerpoint/2010/main" val="12949988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Box 1"/>
          <p:cNvSpPr txBox="1">
            <a:spLocks noChangeArrowheads="1"/>
          </p:cNvSpPr>
          <p:nvPr/>
        </p:nvSpPr>
        <p:spPr bwMode="auto">
          <a:xfrm>
            <a:off x="1143000" y="0"/>
            <a:ext cx="6705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a:latin typeface="Times New Roman" pitchFamily="18" charset="0"/>
                <a:cs typeface="Times New Roman" pitchFamily="18" charset="0"/>
              </a:rPr>
              <a:t>Iraq Crisis 2001-2003</a:t>
            </a:r>
          </a:p>
          <a:p>
            <a:pPr algn="ctr" eaLnBrk="1" hangingPunct="1"/>
            <a:r>
              <a:rPr lang="en-US" sz="2400" b="1">
                <a:latin typeface="Times New Roman" pitchFamily="18" charset="0"/>
                <a:cs typeface="Times New Roman" pitchFamily="18" charset="0"/>
              </a:rPr>
              <a:t>The American Case Against Saddam</a:t>
            </a:r>
          </a:p>
        </p:txBody>
      </p:sp>
      <p:sp>
        <p:nvSpPr>
          <p:cNvPr id="62467" name="TextBox 2"/>
          <p:cNvSpPr txBox="1">
            <a:spLocks noChangeArrowheads="1"/>
          </p:cNvSpPr>
          <p:nvPr/>
        </p:nvSpPr>
        <p:spPr bwMode="auto">
          <a:xfrm>
            <a:off x="3962400" y="1143000"/>
            <a:ext cx="49530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en-US" sz="2400" b="1">
                <a:latin typeface="Times New Roman" pitchFamily="18" charset="0"/>
                <a:cs typeface="Times New Roman" pitchFamily="18" charset="0"/>
              </a:rPr>
              <a:t> Blair’s 45-minutes claim – no WMD, no ability to strike in 45 minutes</a:t>
            </a:r>
          </a:p>
          <a:p>
            <a:pPr eaLnBrk="1" hangingPunct="1">
              <a:buFontTx/>
              <a:buChar char="-"/>
            </a:pPr>
            <a:r>
              <a:rPr lang="en-US" sz="2400" b="1">
                <a:latin typeface="Times New Roman" pitchFamily="18" charset="0"/>
                <a:cs typeface="Times New Roman" pitchFamily="18" charset="0"/>
              </a:rPr>
              <a:t>  no Scud missile attacks during war; 88 Scuds launched during first Gulf War</a:t>
            </a:r>
          </a:p>
          <a:p>
            <a:pPr eaLnBrk="1" hangingPunct="1">
              <a:buFontTx/>
              <a:buChar char="-"/>
            </a:pPr>
            <a:r>
              <a:rPr lang="en-US" sz="2400" b="1">
                <a:latin typeface="Times New Roman" pitchFamily="18" charset="0"/>
                <a:cs typeface="Times New Roman" pitchFamily="18" charset="0"/>
              </a:rPr>
              <a:t> Sabri’s claim that Iraq had no biological or nuclear capabilities were confirmed</a:t>
            </a:r>
          </a:p>
          <a:p>
            <a:pPr eaLnBrk="1" hangingPunct="1">
              <a:buFontTx/>
              <a:buChar char="-"/>
            </a:pPr>
            <a:r>
              <a:rPr lang="en-US" sz="2400" b="1">
                <a:latin typeface="Times New Roman" pitchFamily="18" charset="0"/>
                <a:cs typeface="Times New Roman" pitchFamily="18" charset="0"/>
              </a:rPr>
              <a:t> found some old chemical weapons but experts believe they posed no imminent threat</a:t>
            </a:r>
          </a:p>
        </p:txBody>
      </p:sp>
      <p:pic>
        <p:nvPicPr>
          <p:cNvPr id="62468" name="Picture 4" descr="Iraq scud DDST8911778 JPG.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371600"/>
            <a:ext cx="28575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5302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Box 1"/>
          <p:cNvSpPr txBox="1">
            <a:spLocks noChangeArrowheads="1"/>
          </p:cNvSpPr>
          <p:nvPr/>
        </p:nvSpPr>
        <p:spPr bwMode="auto">
          <a:xfrm>
            <a:off x="1143000" y="0"/>
            <a:ext cx="6705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a:latin typeface="Times New Roman" pitchFamily="18" charset="0"/>
                <a:cs typeface="Times New Roman" pitchFamily="18" charset="0"/>
              </a:rPr>
              <a:t>Iraq Crisis 2001-2003</a:t>
            </a:r>
          </a:p>
          <a:p>
            <a:pPr algn="ctr" eaLnBrk="1" hangingPunct="1"/>
            <a:r>
              <a:rPr lang="en-US" sz="2400" b="1">
                <a:latin typeface="Times New Roman" pitchFamily="18" charset="0"/>
                <a:cs typeface="Times New Roman" pitchFamily="18" charset="0"/>
              </a:rPr>
              <a:t>The Inspections</a:t>
            </a:r>
          </a:p>
        </p:txBody>
      </p:sp>
      <p:sp>
        <p:nvSpPr>
          <p:cNvPr id="63491" name="TextBox 3"/>
          <p:cNvSpPr txBox="1">
            <a:spLocks noChangeArrowheads="1"/>
          </p:cNvSpPr>
          <p:nvPr/>
        </p:nvSpPr>
        <p:spPr bwMode="auto">
          <a:xfrm>
            <a:off x="228600" y="838200"/>
            <a:ext cx="52578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en-US" sz="2400" b="1">
                <a:latin typeface="Times New Roman" pitchFamily="18" charset="0"/>
                <a:cs typeface="Times New Roman" pitchFamily="18" charset="0"/>
              </a:rPr>
              <a:t> UN Resolution 1441 forced Iraq to accept new round of weapons inspection</a:t>
            </a:r>
          </a:p>
          <a:p>
            <a:pPr eaLnBrk="1" hangingPunct="1">
              <a:buFontTx/>
              <a:buChar char="-"/>
            </a:pPr>
            <a:r>
              <a:rPr lang="en-US" sz="2400" b="1">
                <a:latin typeface="Times New Roman" pitchFamily="18" charset="0"/>
                <a:cs typeface="Times New Roman" pitchFamily="18" charset="0"/>
              </a:rPr>
              <a:t> Hans Blix, Swedish diplomat &amp; former head of the International Atomic Energy Commission, headed inspection team</a:t>
            </a:r>
          </a:p>
        </p:txBody>
      </p:sp>
      <p:pic>
        <p:nvPicPr>
          <p:cNvPr id="63492" name="Picture 4" descr="http://upload.wikimedia.org/wikipedia/commons/thumb/3/37/Hans_Blix_in_Vienna_2002.jpg/225px-Hans_Blix_in_Vienna_2002.jpg">
            <a:hlinkClick r:id="rId2" tooltip="Hans Blix"/>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533400"/>
            <a:ext cx="2897188" cy="290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3" name="TextBox 5"/>
          <p:cNvSpPr txBox="1">
            <a:spLocks noChangeArrowheads="1"/>
          </p:cNvSpPr>
          <p:nvPr/>
        </p:nvSpPr>
        <p:spPr bwMode="auto">
          <a:xfrm>
            <a:off x="228600" y="3429000"/>
            <a:ext cx="84582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en-US" sz="2400" b="1">
                <a:latin typeface="Times New Roman" pitchFamily="18" charset="0"/>
                <a:cs typeface="Times New Roman" pitchFamily="18" charset="0"/>
              </a:rPr>
              <a:t> reported Iraq was uncooperative – “If Iraq had provided the necessary cooperation in 1991, the phase of disarmament -- under resolution 687 -- could have been short and a decade of sanctions could have been avoided.”</a:t>
            </a:r>
          </a:p>
          <a:p>
            <a:pPr eaLnBrk="1" hangingPunct="1">
              <a:buFontTx/>
              <a:buChar char="-"/>
            </a:pPr>
            <a:r>
              <a:rPr lang="en-US" sz="2400" b="1">
                <a:latin typeface="Times New Roman" pitchFamily="18" charset="0"/>
                <a:cs typeface="Times New Roman" pitchFamily="18" charset="0"/>
              </a:rPr>
              <a:t> did not find WMD – “There were about 700 inspections, and in no case did we find weapons of mass destruction.”</a:t>
            </a:r>
          </a:p>
          <a:p>
            <a:pPr eaLnBrk="1" hangingPunct="1">
              <a:buFontTx/>
              <a:buChar char="-"/>
            </a:pPr>
            <a:r>
              <a:rPr lang="en-US" sz="2400" b="1">
                <a:latin typeface="Times New Roman" pitchFamily="18" charset="0"/>
                <a:cs typeface="Times New Roman" pitchFamily="18" charset="0"/>
              </a:rPr>
              <a:t> claimed his team needed more time to confirm whether the little they found were fragments of dead program or the start of a real WMD program</a:t>
            </a:r>
          </a:p>
        </p:txBody>
      </p:sp>
    </p:spTree>
    <p:extLst>
      <p:ext uri="{BB962C8B-B14F-4D97-AF65-F5344CB8AC3E}">
        <p14:creationId xmlns:p14="http://schemas.microsoft.com/office/powerpoint/2010/main" val="8677229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Box 1"/>
          <p:cNvSpPr txBox="1">
            <a:spLocks noChangeArrowheads="1"/>
          </p:cNvSpPr>
          <p:nvPr/>
        </p:nvSpPr>
        <p:spPr bwMode="auto">
          <a:xfrm>
            <a:off x="1600200" y="0"/>
            <a:ext cx="5867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a:latin typeface="Times New Roman" pitchFamily="18" charset="0"/>
                <a:cs typeface="Times New Roman" pitchFamily="18" charset="0"/>
              </a:rPr>
              <a:t>The War</a:t>
            </a:r>
          </a:p>
        </p:txBody>
      </p:sp>
      <p:sp>
        <p:nvSpPr>
          <p:cNvPr id="64515" name="TextBox 2"/>
          <p:cNvSpPr txBox="1">
            <a:spLocks noChangeArrowheads="1"/>
          </p:cNvSpPr>
          <p:nvPr/>
        </p:nvSpPr>
        <p:spPr bwMode="auto">
          <a:xfrm>
            <a:off x="228600" y="609600"/>
            <a:ext cx="54864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en-US" sz="2400" b="1">
                <a:latin typeface="Times New Roman" pitchFamily="18" charset="0"/>
                <a:cs typeface="Times New Roman" pitchFamily="18" charset="0"/>
              </a:rPr>
              <a:t> Oct., 2002 – Senate told Saddam has unmanned aerial vehicles (UAV) capable of delivering chemical attacks (it did not)</a:t>
            </a:r>
          </a:p>
          <a:p>
            <a:pPr eaLnBrk="1" hangingPunct="1">
              <a:buFontTx/>
              <a:buChar char="-"/>
            </a:pPr>
            <a:r>
              <a:rPr lang="en-US" sz="2400" b="1">
                <a:latin typeface="Times New Roman" pitchFamily="18" charset="0"/>
                <a:cs typeface="Times New Roman" pitchFamily="18" charset="0"/>
              </a:rPr>
              <a:t> Congress votes to authorize the President the power to use armed force against Iraq</a:t>
            </a:r>
          </a:p>
        </p:txBody>
      </p:sp>
      <p:pic>
        <p:nvPicPr>
          <p:cNvPr id="64516" name="Picture 2" descr="http://www.links999.net/robotics/robots/images/UAV-Hellfire-Missi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533400"/>
            <a:ext cx="3048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7" name="TextBox 4"/>
          <p:cNvSpPr txBox="1">
            <a:spLocks noChangeArrowheads="1"/>
          </p:cNvSpPr>
          <p:nvPr/>
        </p:nvSpPr>
        <p:spPr bwMode="auto">
          <a:xfrm>
            <a:off x="4191000" y="3200400"/>
            <a:ext cx="49530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en-US" sz="2400" b="1">
                <a:latin typeface="Times New Roman" pitchFamily="18" charset="0"/>
                <a:cs typeface="Times New Roman" pitchFamily="18" charset="0"/>
              </a:rPr>
              <a:t> Jan., 2003 – Bush &amp; Blair make a secret deal to carry out the invasion regardless of whether WMD were discovered by UN weapons inspectors</a:t>
            </a:r>
          </a:p>
          <a:p>
            <a:pPr eaLnBrk="1" hangingPunct="1">
              <a:buFontTx/>
              <a:buChar char="-"/>
            </a:pPr>
            <a:r>
              <a:rPr lang="en-US" sz="2400" b="1">
                <a:latin typeface="Times New Roman" pitchFamily="18" charset="0"/>
                <a:cs typeface="Times New Roman" pitchFamily="18" charset="0"/>
              </a:rPr>
              <a:t> Bush also tells Blair he does not expect warfare between the different religious factions in Iraq after the removal of Saddam</a:t>
            </a:r>
          </a:p>
        </p:txBody>
      </p:sp>
      <p:pic>
        <p:nvPicPr>
          <p:cNvPr id="64518" name="Picture 4" descr="http://justgetthere.us/blog/uploads/Bush-Blai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581400"/>
            <a:ext cx="38100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9" name="TextBox 6"/>
          <p:cNvSpPr txBox="1">
            <a:spLocks noChangeArrowheads="1"/>
          </p:cNvSpPr>
          <p:nvPr/>
        </p:nvSpPr>
        <p:spPr bwMode="auto">
          <a:xfrm>
            <a:off x="228600" y="6211888"/>
            <a:ext cx="3810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atin typeface="Times New Roman" pitchFamily="18" charset="0"/>
                <a:cs typeface="Times New Roman" pitchFamily="18" charset="0"/>
              </a:rPr>
              <a:t>Tony Blair and George Bush, January 31, 2003</a:t>
            </a:r>
          </a:p>
        </p:txBody>
      </p:sp>
    </p:spTree>
    <p:extLst>
      <p:ext uri="{BB962C8B-B14F-4D97-AF65-F5344CB8AC3E}">
        <p14:creationId xmlns:p14="http://schemas.microsoft.com/office/powerpoint/2010/main" val="30267263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Box 1"/>
          <p:cNvSpPr txBox="1">
            <a:spLocks noChangeArrowheads="1"/>
          </p:cNvSpPr>
          <p:nvPr/>
        </p:nvSpPr>
        <p:spPr bwMode="auto">
          <a:xfrm>
            <a:off x="1600200" y="0"/>
            <a:ext cx="5867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a:latin typeface="Times New Roman" pitchFamily="18" charset="0"/>
                <a:cs typeface="Times New Roman" pitchFamily="18" charset="0"/>
              </a:rPr>
              <a:t>The War</a:t>
            </a:r>
          </a:p>
        </p:txBody>
      </p:sp>
      <p:sp>
        <p:nvSpPr>
          <p:cNvPr id="65539" name="TextBox 2"/>
          <p:cNvSpPr txBox="1">
            <a:spLocks noChangeArrowheads="1"/>
          </p:cNvSpPr>
          <p:nvPr/>
        </p:nvSpPr>
        <p:spPr bwMode="auto">
          <a:xfrm>
            <a:off x="228600" y="762000"/>
            <a:ext cx="53340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b="1" u="sng">
                <a:latin typeface="Times New Roman" pitchFamily="18" charset="0"/>
                <a:cs typeface="Times New Roman" pitchFamily="18" charset="0"/>
              </a:rPr>
              <a:t>Bush Doctrine</a:t>
            </a:r>
          </a:p>
          <a:p>
            <a:pPr eaLnBrk="1" hangingPunct="1">
              <a:buFontTx/>
              <a:buChar char="-"/>
            </a:pPr>
            <a:r>
              <a:rPr lang="en-US" sz="2400" b="1">
                <a:latin typeface="Times New Roman" pitchFamily="18" charset="0"/>
                <a:cs typeface="Times New Roman" pitchFamily="18" charset="0"/>
              </a:rPr>
              <a:t> preemptive strikes against potential enemies </a:t>
            </a:r>
          </a:p>
          <a:p>
            <a:pPr eaLnBrk="1" hangingPunct="1">
              <a:buFontTx/>
              <a:buChar char="-"/>
            </a:pPr>
            <a:r>
              <a:rPr lang="en-US" sz="2400" b="1">
                <a:latin typeface="Times New Roman" pitchFamily="18" charset="0"/>
                <a:cs typeface="Times New Roman" pitchFamily="18" charset="0"/>
              </a:rPr>
              <a:t> promoting democratic regime change</a:t>
            </a:r>
          </a:p>
        </p:txBody>
      </p:sp>
      <p:sp>
        <p:nvSpPr>
          <p:cNvPr id="4" name="TextBox 3"/>
          <p:cNvSpPr txBox="1">
            <a:spLocks noChangeArrowheads="1"/>
          </p:cNvSpPr>
          <p:nvPr/>
        </p:nvSpPr>
        <p:spPr bwMode="auto">
          <a:xfrm>
            <a:off x="304800" y="2743200"/>
            <a:ext cx="8382000" cy="443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i="1">
                <a:latin typeface="Times New Roman" pitchFamily="18" charset="0"/>
                <a:cs typeface="Times New Roman" pitchFamily="18" charset="0"/>
              </a:rPr>
              <a:t>We cannot defend America and our friends by hoping for the best. We cannot put our faith in the word of tyrants, who solemnly sign non-proliferation treaties, and then systemically break them. If we wait for threats to fully materialize, we will have waited too long — Our security will require transforming the military you will lead — a military that must be ready to strike at a moment’s notice in any dark corner of the world. And our security will require all Americans to be forward-looking and resolute, to be ready for preemptive action when necessary to defend our liberty and to defend our lives.</a:t>
            </a:r>
          </a:p>
          <a:p>
            <a:pPr eaLnBrk="1" hangingPunct="1"/>
            <a:r>
              <a:rPr lang="en-US" sz="2400" b="1" i="1">
                <a:latin typeface="Times New Roman" pitchFamily="18" charset="0"/>
                <a:cs typeface="Times New Roman" pitchFamily="18" charset="0"/>
              </a:rPr>
              <a:t>- </a:t>
            </a:r>
            <a:r>
              <a:rPr lang="en-US" sz="2400" b="1">
                <a:latin typeface="Times New Roman" pitchFamily="18" charset="0"/>
                <a:cs typeface="Times New Roman" pitchFamily="18" charset="0"/>
              </a:rPr>
              <a:t>George Bush, June 1, 2002 at USMA Graduation</a:t>
            </a:r>
            <a:endParaRPr lang="en-US" sz="2400" b="1" i="1">
              <a:latin typeface="Times New Roman" pitchFamily="18" charset="0"/>
              <a:cs typeface="Times New Roman" pitchFamily="18" charset="0"/>
            </a:endParaRPr>
          </a:p>
          <a:p>
            <a:pPr eaLnBrk="1" hangingPunct="1"/>
            <a:endParaRPr lang="en-US"/>
          </a:p>
        </p:txBody>
      </p:sp>
      <p:pic>
        <p:nvPicPr>
          <p:cNvPr id="65541" name="Picture 2" descr="http://georgewbush-whitehouse.archives.gov/news/releases/2008/12/images/20081209-3_d-0261-2-515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1813" y="457200"/>
            <a:ext cx="3170237"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53786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Box 1"/>
          <p:cNvSpPr txBox="1">
            <a:spLocks noChangeArrowheads="1"/>
          </p:cNvSpPr>
          <p:nvPr/>
        </p:nvSpPr>
        <p:spPr bwMode="auto">
          <a:xfrm>
            <a:off x="1600200" y="0"/>
            <a:ext cx="5867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a:latin typeface="Times New Roman" pitchFamily="18" charset="0"/>
                <a:cs typeface="Times New Roman" pitchFamily="18" charset="0"/>
              </a:rPr>
              <a:t>Operation Iraqi Freedom</a:t>
            </a:r>
          </a:p>
        </p:txBody>
      </p:sp>
      <p:sp>
        <p:nvSpPr>
          <p:cNvPr id="66563" name="TextBox 2"/>
          <p:cNvSpPr txBox="1">
            <a:spLocks noChangeArrowheads="1"/>
          </p:cNvSpPr>
          <p:nvPr/>
        </p:nvSpPr>
        <p:spPr bwMode="auto">
          <a:xfrm>
            <a:off x="228600" y="487363"/>
            <a:ext cx="5486400" cy="600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en-US" sz="2400" b="1">
                <a:latin typeface="Times New Roman" pitchFamily="18" charset="0"/>
                <a:cs typeface="Times New Roman" pitchFamily="18" charset="0"/>
              </a:rPr>
              <a:t>invasion of Iraq begins on March 20, 2003 under command of General Tommy Franks</a:t>
            </a:r>
          </a:p>
          <a:p>
            <a:pPr eaLnBrk="1" hangingPunct="1"/>
            <a:endParaRPr lang="en-US" sz="2400" b="1">
              <a:latin typeface="Times New Roman" pitchFamily="18" charset="0"/>
              <a:cs typeface="Times New Roman" pitchFamily="18" charset="0"/>
            </a:endParaRPr>
          </a:p>
          <a:p>
            <a:pPr eaLnBrk="1" hangingPunct="1"/>
            <a:r>
              <a:rPr lang="en-US" sz="2400" b="1" u="sng">
                <a:latin typeface="Times New Roman" pitchFamily="18" charset="0"/>
                <a:cs typeface="Times New Roman" pitchFamily="18" charset="0"/>
              </a:rPr>
              <a:t>Objectives</a:t>
            </a:r>
          </a:p>
          <a:p>
            <a:pPr eaLnBrk="1" hangingPunct="1">
              <a:buFontTx/>
              <a:buChar char="-"/>
            </a:pPr>
            <a:r>
              <a:rPr lang="en-US" sz="2400" b="1">
                <a:latin typeface="Times New Roman" pitchFamily="18" charset="0"/>
                <a:cs typeface="Times New Roman" pitchFamily="18" charset="0"/>
              </a:rPr>
              <a:t> end the Hussein regime</a:t>
            </a:r>
          </a:p>
          <a:p>
            <a:pPr eaLnBrk="1" hangingPunct="1">
              <a:buFontTx/>
              <a:buChar char="-"/>
            </a:pPr>
            <a:r>
              <a:rPr lang="en-US" sz="2400" b="1">
                <a:latin typeface="Times New Roman" pitchFamily="18" charset="0"/>
                <a:cs typeface="Times New Roman" pitchFamily="18" charset="0"/>
              </a:rPr>
              <a:t> eliminate Iraqi WMD</a:t>
            </a:r>
          </a:p>
          <a:p>
            <a:pPr eaLnBrk="1" hangingPunct="1">
              <a:buFontTx/>
              <a:buChar char="-"/>
            </a:pPr>
            <a:r>
              <a:rPr lang="en-US" sz="2400" b="1">
                <a:latin typeface="Times New Roman" pitchFamily="18" charset="0"/>
                <a:cs typeface="Times New Roman" pitchFamily="18" charset="0"/>
              </a:rPr>
              <a:t> eliminate whatever Islamist militants could be found</a:t>
            </a:r>
          </a:p>
          <a:p>
            <a:pPr eaLnBrk="1" hangingPunct="1">
              <a:buFontTx/>
              <a:buChar char="-"/>
            </a:pPr>
            <a:r>
              <a:rPr lang="en-US" sz="2400" b="1">
                <a:latin typeface="Times New Roman" pitchFamily="18" charset="0"/>
                <a:cs typeface="Times New Roman" pitchFamily="18" charset="0"/>
              </a:rPr>
              <a:t> obtain intelligence on militant networks</a:t>
            </a:r>
          </a:p>
          <a:p>
            <a:pPr eaLnBrk="1" hangingPunct="1">
              <a:buFontTx/>
              <a:buChar char="-"/>
            </a:pPr>
            <a:r>
              <a:rPr lang="en-US" sz="2400" b="1">
                <a:latin typeface="Times New Roman" pitchFamily="18" charset="0"/>
                <a:cs typeface="Times New Roman" pitchFamily="18" charset="0"/>
              </a:rPr>
              <a:t> distribute humanitarian aid</a:t>
            </a:r>
          </a:p>
          <a:p>
            <a:pPr eaLnBrk="1" hangingPunct="1">
              <a:buFontTx/>
              <a:buChar char="-"/>
            </a:pPr>
            <a:r>
              <a:rPr lang="en-US" sz="2400" b="1">
                <a:latin typeface="Times New Roman" pitchFamily="18" charset="0"/>
                <a:cs typeface="Times New Roman" pitchFamily="18" charset="0"/>
              </a:rPr>
              <a:t> secure Iraq’s petroleum infrastructure</a:t>
            </a:r>
          </a:p>
          <a:p>
            <a:pPr eaLnBrk="1" hangingPunct="1">
              <a:buFontTx/>
              <a:buChar char="-"/>
            </a:pPr>
            <a:r>
              <a:rPr lang="en-US" sz="2400" b="1">
                <a:latin typeface="Times New Roman" pitchFamily="18" charset="0"/>
                <a:cs typeface="Times New Roman" pitchFamily="18" charset="0"/>
              </a:rPr>
              <a:t> assist in creating a representative but compliant government as a model for other Middle East nations.</a:t>
            </a:r>
          </a:p>
        </p:txBody>
      </p:sp>
      <p:pic>
        <p:nvPicPr>
          <p:cNvPr id="66564" name="Picture 2" descr="File:TommyFranks.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066800"/>
            <a:ext cx="3132138"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68988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Box 1"/>
          <p:cNvSpPr txBox="1">
            <a:spLocks noChangeArrowheads="1"/>
          </p:cNvSpPr>
          <p:nvPr/>
        </p:nvSpPr>
        <p:spPr bwMode="auto">
          <a:xfrm>
            <a:off x="1600200" y="0"/>
            <a:ext cx="5867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a:latin typeface="Times New Roman" pitchFamily="18" charset="0"/>
                <a:cs typeface="Times New Roman" pitchFamily="18" charset="0"/>
              </a:rPr>
              <a:t>Operation Iraqi Freedom</a:t>
            </a:r>
          </a:p>
        </p:txBody>
      </p:sp>
      <p:sp>
        <p:nvSpPr>
          <p:cNvPr id="67587" name="TextBox 2"/>
          <p:cNvSpPr txBox="1">
            <a:spLocks noChangeArrowheads="1"/>
          </p:cNvSpPr>
          <p:nvPr/>
        </p:nvSpPr>
        <p:spPr bwMode="auto">
          <a:xfrm>
            <a:off x="3505200" y="685800"/>
            <a:ext cx="54102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en-US" sz="2400" b="1">
                <a:latin typeface="Times New Roman" pitchFamily="18" charset="0"/>
                <a:cs typeface="Times New Roman" pitchFamily="18" charset="0"/>
              </a:rPr>
              <a:t> Iraqi military offers some resistance but Coalition Forces quickly roll into Baghdad</a:t>
            </a:r>
          </a:p>
          <a:p>
            <a:pPr eaLnBrk="1" hangingPunct="1">
              <a:buFontTx/>
              <a:buChar char="-"/>
            </a:pPr>
            <a:r>
              <a:rPr lang="en-US" sz="2400" b="1">
                <a:latin typeface="Times New Roman" pitchFamily="18" charset="0"/>
                <a:cs typeface="Times New Roman" pitchFamily="18" charset="0"/>
              </a:rPr>
              <a:t> April 9 –Baghdad falls to US troops – Ba’ath Party and Saddam abandon city</a:t>
            </a:r>
          </a:p>
          <a:p>
            <a:pPr eaLnBrk="1" hangingPunct="1">
              <a:buFontTx/>
              <a:buChar char="-"/>
            </a:pPr>
            <a:r>
              <a:rPr lang="en-US" sz="2400" b="1">
                <a:latin typeface="Times New Roman" pitchFamily="18" charset="0"/>
                <a:cs typeface="Times New Roman" pitchFamily="18" charset="0"/>
              </a:rPr>
              <a:t> fall of Saddam is followed by gratitude and looting of government buildings</a:t>
            </a:r>
          </a:p>
          <a:p>
            <a:pPr eaLnBrk="1" hangingPunct="1"/>
            <a:endParaRPr lang="en-US" sz="2400" b="1">
              <a:latin typeface="Times New Roman" pitchFamily="18" charset="0"/>
              <a:cs typeface="Times New Roman" pitchFamily="18" charset="0"/>
            </a:endParaRPr>
          </a:p>
        </p:txBody>
      </p:sp>
      <p:pic>
        <p:nvPicPr>
          <p:cNvPr id="67588" name="Picture 4" descr="http://search.tvnz.co.nz/photogallery/images/gallery/news/hussein_statue_3012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85800"/>
            <a:ext cx="32004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9" name="Picture 6" descr="http://news.bbc.co.uk/media/images/39083000/jpg/_39083109_many300af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3429000"/>
            <a:ext cx="2514600" cy="205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0" name="Picture 8" descr="http://palestinianwar.com/aljazeerah/3ed5ta3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2838" y="3429000"/>
            <a:ext cx="2811462"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1" name="TextBox 6"/>
          <p:cNvSpPr txBox="1">
            <a:spLocks noChangeArrowheads="1"/>
          </p:cNvSpPr>
          <p:nvPr/>
        </p:nvSpPr>
        <p:spPr bwMode="auto">
          <a:xfrm>
            <a:off x="0" y="3505200"/>
            <a:ext cx="35814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en-US" sz="2400" b="1">
                <a:latin typeface="Times New Roman" pitchFamily="18" charset="0"/>
                <a:cs typeface="Times New Roman" pitchFamily="18" charset="0"/>
              </a:rPr>
              <a:t>  250,000 tons of ammunition was also looted</a:t>
            </a:r>
          </a:p>
          <a:p>
            <a:pPr eaLnBrk="1" hangingPunct="1">
              <a:buFontTx/>
              <a:buChar char="-"/>
            </a:pPr>
            <a:r>
              <a:rPr lang="en-US" sz="2400" b="1">
                <a:latin typeface="Times New Roman" pitchFamily="18" charset="0"/>
                <a:cs typeface="Times New Roman" pitchFamily="18" charset="0"/>
              </a:rPr>
              <a:t> Rumsfeld’s response – “Stuff happens.”</a:t>
            </a:r>
          </a:p>
        </p:txBody>
      </p:sp>
    </p:spTree>
    <p:extLst>
      <p:ext uri="{BB962C8B-B14F-4D97-AF65-F5344CB8AC3E}">
        <p14:creationId xmlns:p14="http://schemas.microsoft.com/office/powerpoint/2010/main" val="41585870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Box 1"/>
          <p:cNvSpPr txBox="1">
            <a:spLocks noChangeArrowheads="1"/>
          </p:cNvSpPr>
          <p:nvPr/>
        </p:nvSpPr>
        <p:spPr bwMode="auto">
          <a:xfrm>
            <a:off x="1600200" y="0"/>
            <a:ext cx="5867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a:latin typeface="Times New Roman" pitchFamily="18" charset="0"/>
                <a:cs typeface="Times New Roman" pitchFamily="18" charset="0"/>
              </a:rPr>
              <a:t>Operation Iraqi Freedom</a:t>
            </a:r>
          </a:p>
          <a:p>
            <a:pPr algn="ctr" eaLnBrk="1" hangingPunct="1"/>
            <a:r>
              <a:rPr lang="en-US" sz="2400" b="1">
                <a:latin typeface="Times New Roman" pitchFamily="18" charset="0"/>
                <a:cs typeface="Times New Roman" pitchFamily="18" charset="0"/>
              </a:rPr>
              <a:t>Mission Accomplished</a:t>
            </a:r>
          </a:p>
        </p:txBody>
      </p:sp>
      <p:pic>
        <p:nvPicPr>
          <p:cNvPr id="68611" name="Picture 6" descr="File:George W. Bush walks with Ryan Phillips to Navy On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914400"/>
            <a:ext cx="3011488"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2" name="Picture 8" descr="Mission Accomplish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3276600"/>
            <a:ext cx="4762500"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3" name="TextBox 9"/>
          <p:cNvSpPr txBox="1">
            <a:spLocks noChangeArrowheads="1"/>
          </p:cNvSpPr>
          <p:nvPr/>
        </p:nvSpPr>
        <p:spPr bwMode="auto">
          <a:xfrm>
            <a:off x="3733800" y="990600"/>
            <a:ext cx="54102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en-US" sz="2400" b="1">
                <a:latin typeface="Times New Roman" pitchFamily="18" charset="0"/>
                <a:cs typeface="Times New Roman" pitchFamily="18" charset="0"/>
              </a:rPr>
              <a:t> May 1, 2003 – President Bush declares major combat operations in Iraq are over</a:t>
            </a:r>
          </a:p>
          <a:p>
            <a:pPr eaLnBrk="1" hangingPunct="1">
              <a:buFontTx/>
              <a:buChar char="-"/>
            </a:pPr>
            <a:r>
              <a:rPr lang="en-US" sz="2400" b="1">
                <a:latin typeface="Times New Roman" pitchFamily="18" charset="0"/>
                <a:cs typeface="Times New Roman" pitchFamily="18" charset="0"/>
              </a:rPr>
              <a:t> will stir controversy because resistance to American occupation will begin</a:t>
            </a:r>
          </a:p>
        </p:txBody>
      </p:sp>
      <p:sp>
        <p:nvSpPr>
          <p:cNvPr id="68614" name="TextBox 10"/>
          <p:cNvSpPr txBox="1">
            <a:spLocks noChangeArrowheads="1"/>
          </p:cNvSpPr>
          <p:nvPr/>
        </p:nvSpPr>
        <p:spPr bwMode="auto">
          <a:xfrm>
            <a:off x="228600" y="5105400"/>
            <a:ext cx="3657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en-US" sz="2400" b="1">
                <a:latin typeface="Times New Roman" pitchFamily="18" charset="0"/>
                <a:cs typeface="Times New Roman" pitchFamily="18" charset="0"/>
              </a:rPr>
              <a:t> criticized for politicizing the war</a:t>
            </a:r>
          </a:p>
          <a:p>
            <a:pPr eaLnBrk="1" hangingPunct="1">
              <a:buFontTx/>
              <a:buChar char="-"/>
            </a:pPr>
            <a:r>
              <a:rPr lang="en-US" sz="2400" b="1">
                <a:latin typeface="Times New Roman" pitchFamily="18" charset="0"/>
                <a:cs typeface="Times New Roman" pitchFamily="18" charset="0"/>
              </a:rPr>
              <a:t> did not find weapons of mass destruction</a:t>
            </a:r>
          </a:p>
        </p:txBody>
      </p:sp>
    </p:spTree>
    <p:extLst>
      <p:ext uri="{BB962C8B-B14F-4D97-AF65-F5344CB8AC3E}">
        <p14:creationId xmlns:p14="http://schemas.microsoft.com/office/powerpoint/2010/main" val="34849248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Box 1"/>
          <p:cNvSpPr txBox="1">
            <a:spLocks noChangeArrowheads="1"/>
          </p:cNvSpPr>
          <p:nvPr/>
        </p:nvSpPr>
        <p:spPr bwMode="auto">
          <a:xfrm>
            <a:off x="1600200" y="0"/>
            <a:ext cx="5867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a:latin typeface="Times New Roman" pitchFamily="18" charset="0"/>
                <a:cs typeface="Times New Roman" pitchFamily="18" charset="0"/>
              </a:rPr>
              <a:t>Operation Iraqi Freedom</a:t>
            </a:r>
          </a:p>
        </p:txBody>
      </p:sp>
      <p:sp>
        <p:nvSpPr>
          <p:cNvPr id="69635" name="TextBox 2"/>
          <p:cNvSpPr txBox="1">
            <a:spLocks noChangeArrowheads="1"/>
          </p:cNvSpPr>
          <p:nvPr/>
        </p:nvSpPr>
        <p:spPr bwMode="auto">
          <a:xfrm>
            <a:off x="457200" y="762000"/>
            <a:ext cx="51816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latin typeface="Times New Roman" pitchFamily="18" charset="0"/>
                <a:cs typeface="Times New Roman" pitchFamily="18" charset="0"/>
              </a:rPr>
              <a:t>Okay, let’s get to the end of this presentation and skip all the details – Saddam’s government falls and over time most of his key officials will be captured or killed</a:t>
            </a:r>
          </a:p>
          <a:p>
            <a:pPr eaLnBrk="1" hangingPunct="1"/>
            <a:endParaRPr lang="en-US" sz="2400" b="1">
              <a:latin typeface="Times New Roman" pitchFamily="18" charset="0"/>
              <a:cs typeface="Times New Roman" pitchFamily="18" charset="0"/>
            </a:endParaRPr>
          </a:p>
          <a:p>
            <a:pPr eaLnBrk="1" hangingPunct="1">
              <a:buFontTx/>
              <a:buChar char="-"/>
            </a:pPr>
            <a:r>
              <a:rPr lang="en-US" sz="2400" b="1">
                <a:latin typeface="Times New Roman" pitchFamily="18" charset="0"/>
                <a:cs typeface="Times New Roman" pitchFamily="18" charset="0"/>
              </a:rPr>
              <a:t> Saddam is captured on December 14, 2003</a:t>
            </a:r>
          </a:p>
          <a:p>
            <a:pPr eaLnBrk="1" hangingPunct="1">
              <a:buFontTx/>
              <a:buChar char="-"/>
            </a:pPr>
            <a:endParaRPr lang="en-US" sz="2400" b="1">
              <a:latin typeface="Times New Roman" pitchFamily="18" charset="0"/>
              <a:cs typeface="Times New Roman" pitchFamily="18" charset="0"/>
            </a:endParaRPr>
          </a:p>
          <a:p>
            <a:pPr eaLnBrk="1" hangingPunct="1">
              <a:buFontTx/>
              <a:buChar char="-"/>
            </a:pPr>
            <a:r>
              <a:rPr lang="en-US" sz="2400" b="1">
                <a:latin typeface="Times New Roman" pitchFamily="18" charset="0"/>
                <a:cs typeface="Times New Roman" pitchFamily="18" charset="0"/>
              </a:rPr>
              <a:t> charged with the torture and murder of 182 people after failed assassination attempt in 1982</a:t>
            </a:r>
          </a:p>
          <a:p>
            <a:pPr eaLnBrk="1" hangingPunct="1">
              <a:buFontTx/>
              <a:buChar char="-"/>
            </a:pPr>
            <a:r>
              <a:rPr lang="en-US" sz="2400" b="1">
                <a:latin typeface="Times New Roman" pitchFamily="18" charset="0"/>
                <a:cs typeface="Times New Roman" pitchFamily="18" charset="0"/>
              </a:rPr>
              <a:t> found guilty and executed on December 30, 2006</a:t>
            </a:r>
          </a:p>
        </p:txBody>
      </p:sp>
      <p:pic>
        <p:nvPicPr>
          <p:cNvPr id="69636" name="Picture 4" descr="File:Saddamcaptur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228600"/>
            <a:ext cx="2211388" cy="310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7" name="Picture 6" descr="File:Saddam Hussein at trial, July 2004-edit1.JPE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581400"/>
            <a:ext cx="2030413"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2346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1752600" y="228600"/>
            <a:ext cx="586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a:latin typeface="Times New Roman" pitchFamily="18" charset="0"/>
              </a:rPr>
              <a:t>Post-Desert Storm</a:t>
            </a:r>
          </a:p>
        </p:txBody>
      </p:sp>
      <p:sp>
        <p:nvSpPr>
          <p:cNvPr id="52227" name="TextBox 2"/>
          <p:cNvSpPr txBox="1">
            <a:spLocks noChangeArrowheads="1"/>
          </p:cNvSpPr>
          <p:nvPr/>
        </p:nvSpPr>
        <p:spPr bwMode="auto">
          <a:xfrm>
            <a:off x="3581400" y="685800"/>
            <a:ext cx="51054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en-US" sz="2400" b="1">
                <a:latin typeface="Times New Roman" pitchFamily="18" charset="0"/>
                <a:cs typeface="Times New Roman" pitchFamily="18" charset="0"/>
              </a:rPr>
              <a:t> UN Security Council Resolution 661 imposes economic sanctions including trade embargo, excluding medical supplies, food and other items of humanitarian necessity</a:t>
            </a:r>
          </a:p>
          <a:p>
            <a:pPr eaLnBrk="1" hangingPunct="1">
              <a:buFontTx/>
              <a:buChar char="-"/>
            </a:pPr>
            <a:r>
              <a:rPr lang="en-US" sz="2400" b="1">
                <a:latin typeface="Times New Roman" pitchFamily="18" charset="0"/>
                <a:cs typeface="Times New Roman" pitchFamily="18" charset="0"/>
              </a:rPr>
              <a:t> restitution ordered to Kuwait</a:t>
            </a:r>
          </a:p>
        </p:txBody>
      </p:sp>
      <p:pic>
        <p:nvPicPr>
          <p:cNvPr id="52228" name="Picture 4" descr="http://images.huffingtonpost.com/gen/93808/thumbs/s-APTOPIX-IRAQ-POVERTY-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838200"/>
            <a:ext cx="323215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6" descr="http://cache3.asset-cache.net/xc/1684255.jpg?v=1&amp;c=IWSAsset&amp;k=2&amp;d=77BFBA49EF878921F7C3FC3F69D929FDA28DDCEC682AE0CA749869694D3DE7F88D527CEF542DD8A4E30A760B0D81129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3200400"/>
            <a:ext cx="4991100" cy="332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0" name="TextBox 5"/>
          <p:cNvSpPr txBox="1">
            <a:spLocks noChangeArrowheads="1"/>
          </p:cNvSpPr>
          <p:nvPr/>
        </p:nvSpPr>
        <p:spPr bwMode="auto">
          <a:xfrm>
            <a:off x="228600" y="3276600"/>
            <a:ext cx="3581400"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en-US" b="1">
                <a:latin typeface="Times New Roman" pitchFamily="18" charset="0"/>
                <a:cs typeface="Times New Roman" pitchFamily="18" charset="0"/>
              </a:rPr>
              <a:t> </a:t>
            </a:r>
            <a:r>
              <a:rPr lang="en-US" sz="2400" b="1">
                <a:latin typeface="Times New Roman" pitchFamily="18" charset="0"/>
                <a:cs typeface="Times New Roman" pitchFamily="18" charset="0"/>
              </a:rPr>
              <a:t>UN Resolution 687 calls for removal of weapons of mass destruction (WMD) for lifting of embargo</a:t>
            </a:r>
          </a:p>
          <a:p>
            <a:pPr eaLnBrk="1" hangingPunct="1">
              <a:buFontTx/>
              <a:buChar char="-"/>
            </a:pPr>
            <a:r>
              <a:rPr lang="en-US" sz="2400" b="1">
                <a:latin typeface="Times New Roman" pitchFamily="18" charset="0"/>
                <a:cs typeface="Times New Roman" pitchFamily="18" charset="0"/>
              </a:rPr>
              <a:t> sanctions and gov’t policies lead to hyperinflation, widespread poverty and malnutrition</a:t>
            </a:r>
          </a:p>
          <a:p>
            <a:pPr eaLnBrk="1" hangingPunct="1"/>
            <a:endParaRPr lang="en-US"/>
          </a:p>
        </p:txBody>
      </p:sp>
    </p:spTree>
    <p:extLst>
      <p:ext uri="{BB962C8B-B14F-4D97-AF65-F5344CB8AC3E}">
        <p14:creationId xmlns:p14="http://schemas.microsoft.com/office/powerpoint/2010/main" val="34941976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Box 1"/>
          <p:cNvSpPr txBox="1">
            <a:spLocks noChangeArrowheads="1"/>
          </p:cNvSpPr>
          <p:nvPr/>
        </p:nvSpPr>
        <p:spPr bwMode="auto">
          <a:xfrm>
            <a:off x="1600200" y="0"/>
            <a:ext cx="5867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a:latin typeface="Times New Roman" pitchFamily="18" charset="0"/>
                <a:cs typeface="Times New Roman" pitchFamily="18" charset="0"/>
              </a:rPr>
              <a:t>Operation Iraqi Freedom</a:t>
            </a:r>
          </a:p>
        </p:txBody>
      </p:sp>
      <p:sp>
        <p:nvSpPr>
          <p:cNvPr id="70659" name="TextBox 2"/>
          <p:cNvSpPr txBox="1">
            <a:spLocks noChangeArrowheads="1"/>
          </p:cNvSpPr>
          <p:nvPr/>
        </p:nvSpPr>
        <p:spPr bwMode="auto">
          <a:xfrm>
            <a:off x="3124200" y="762000"/>
            <a:ext cx="57150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en-US" sz="2400" b="1">
                <a:latin typeface="Times New Roman" pitchFamily="18" charset="0"/>
                <a:cs typeface="Times New Roman" pitchFamily="18" charset="0"/>
              </a:rPr>
              <a:t> Constitution drafted in October , 2005</a:t>
            </a:r>
          </a:p>
          <a:p>
            <a:pPr eaLnBrk="1" hangingPunct="1">
              <a:buFontTx/>
              <a:buChar char="-"/>
            </a:pPr>
            <a:r>
              <a:rPr lang="en-US" sz="2400" b="1">
                <a:latin typeface="Times New Roman" pitchFamily="18" charset="0"/>
                <a:cs typeface="Times New Roman" pitchFamily="18" charset="0"/>
              </a:rPr>
              <a:t> current government takes over May, 2006</a:t>
            </a:r>
          </a:p>
          <a:p>
            <a:pPr eaLnBrk="1" hangingPunct="1">
              <a:buFontTx/>
              <a:buChar char="-"/>
            </a:pPr>
            <a:r>
              <a:rPr lang="en-US" sz="2400" b="1">
                <a:latin typeface="Times New Roman" pitchFamily="18" charset="0"/>
                <a:cs typeface="Times New Roman" pitchFamily="18" charset="0"/>
              </a:rPr>
              <a:t> meanwhile – Abu Ghraib</a:t>
            </a:r>
          </a:p>
          <a:p>
            <a:pPr lvl="1" eaLnBrk="1" hangingPunct="1">
              <a:buFontTx/>
              <a:buChar char="-"/>
            </a:pPr>
            <a:r>
              <a:rPr lang="en-US" sz="2400" b="1">
                <a:latin typeface="Times New Roman" pitchFamily="18" charset="0"/>
                <a:cs typeface="Times New Roman" pitchFamily="18" charset="0"/>
              </a:rPr>
              <a:t> Fallujah</a:t>
            </a:r>
          </a:p>
          <a:p>
            <a:pPr lvl="1" eaLnBrk="1" hangingPunct="1">
              <a:buFontTx/>
              <a:buChar char="-"/>
            </a:pPr>
            <a:r>
              <a:rPr lang="en-US" sz="2400" b="1">
                <a:latin typeface="Times New Roman" pitchFamily="18" charset="0"/>
                <a:cs typeface="Times New Roman" pitchFamily="18" charset="0"/>
              </a:rPr>
              <a:t> Blackwater scandal</a:t>
            </a:r>
          </a:p>
          <a:p>
            <a:pPr lvl="1" eaLnBrk="1" hangingPunct="1">
              <a:buFontTx/>
              <a:buChar char="-"/>
            </a:pPr>
            <a:r>
              <a:rPr lang="en-US" sz="2400" b="1">
                <a:latin typeface="Times New Roman" pitchFamily="18" charset="0"/>
                <a:cs typeface="Times New Roman" pitchFamily="18" charset="0"/>
              </a:rPr>
              <a:t> resistance grows – sectarian violence, civil war</a:t>
            </a:r>
          </a:p>
        </p:txBody>
      </p:sp>
      <p:pic>
        <p:nvPicPr>
          <p:cNvPr id="70660" name="Picture 5" descr="File:AbuGhraibAbuse-standing-on-box.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762000"/>
            <a:ext cx="2505075"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1" name="Picture 7" descr="http://electivedecisions.files.wordpress.com/2010/01/fallujah_wa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4038600"/>
            <a:ext cx="4152900" cy="266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2" name="Picture 9" descr="File:Abu-ghraib-leash.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4419600"/>
            <a:ext cx="2628900" cy="221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11464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Box 1"/>
          <p:cNvSpPr txBox="1">
            <a:spLocks noChangeArrowheads="1"/>
          </p:cNvSpPr>
          <p:nvPr/>
        </p:nvSpPr>
        <p:spPr bwMode="auto">
          <a:xfrm>
            <a:off x="1524000" y="381000"/>
            <a:ext cx="5943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a:latin typeface="Times New Roman" pitchFamily="18" charset="0"/>
                <a:cs typeface="Times New Roman" pitchFamily="18" charset="0"/>
              </a:rPr>
              <a:t>The Surge</a:t>
            </a:r>
          </a:p>
        </p:txBody>
      </p:sp>
      <p:sp>
        <p:nvSpPr>
          <p:cNvPr id="71683" name="TextBox 2"/>
          <p:cNvSpPr txBox="1">
            <a:spLocks noChangeArrowheads="1"/>
          </p:cNvSpPr>
          <p:nvPr/>
        </p:nvSpPr>
        <p:spPr bwMode="auto">
          <a:xfrm>
            <a:off x="381000" y="762000"/>
            <a:ext cx="4724400"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en-US" sz="2400" b="1">
                <a:latin typeface="Times New Roman" pitchFamily="18" charset="0"/>
                <a:cs typeface="Times New Roman" pitchFamily="18" charset="0"/>
              </a:rPr>
              <a:t> January 2007</a:t>
            </a:r>
          </a:p>
          <a:p>
            <a:pPr eaLnBrk="1" hangingPunct="1">
              <a:buFontTx/>
              <a:buChar char="-"/>
            </a:pPr>
            <a:r>
              <a:rPr lang="en-US" sz="2400" b="1">
                <a:latin typeface="Times New Roman" pitchFamily="18" charset="0"/>
                <a:cs typeface="Times New Roman" pitchFamily="18" charset="0"/>
              </a:rPr>
              <a:t> increase troop levels by over 20,000</a:t>
            </a:r>
          </a:p>
          <a:p>
            <a:pPr eaLnBrk="1" hangingPunct="1">
              <a:buFontTx/>
              <a:buChar char="-"/>
            </a:pPr>
            <a:r>
              <a:rPr lang="en-US" sz="2400" b="1">
                <a:latin typeface="Times New Roman" pitchFamily="18" charset="0"/>
                <a:cs typeface="Times New Roman" pitchFamily="18" charset="0"/>
              </a:rPr>
              <a:t> however included winning hearts and minds of the Iraqi people through </a:t>
            </a:r>
          </a:p>
          <a:p>
            <a:pPr lvl="1" eaLnBrk="1" hangingPunct="1">
              <a:buFontTx/>
              <a:buChar char="-"/>
            </a:pPr>
            <a:r>
              <a:rPr lang="en-US" sz="2400" b="1">
                <a:latin typeface="Times New Roman" pitchFamily="18" charset="0"/>
                <a:cs typeface="Times New Roman" pitchFamily="18" charset="0"/>
              </a:rPr>
              <a:t>building relationships</a:t>
            </a:r>
          </a:p>
          <a:p>
            <a:pPr lvl="1" eaLnBrk="1" hangingPunct="1">
              <a:buFontTx/>
              <a:buChar char="-"/>
            </a:pPr>
            <a:r>
              <a:rPr lang="en-US" sz="2400" b="1">
                <a:latin typeface="Times New Roman" pitchFamily="18" charset="0"/>
                <a:cs typeface="Times New Roman" pitchFamily="18" charset="0"/>
              </a:rPr>
              <a:t>preventing civilian casualties</a:t>
            </a:r>
          </a:p>
          <a:p>
            <a:pPr lvl="1" eaLnBrk="1" hangingPunct="1">
              <a:buFontTx/>
              <a:buChar char="-"/>
            </a:pPr>
            <a:r>
              <a:rPr lang="en-US" sz="2400" b="1">
                <a:latin typeface="Times New Roman" pitchFamily="18" charset="0"/>
                <a:cs typeface="Times New Roman" pitchFamily="18" charset="0"/>
              </a:rPr>
              <a:t>compromising with and even hiring some former enemies</a:t>
            </a:r>
          </a:p>
          <a:p>
            <a:pPr eaLnBrk="1" hangingPunct="1">
              <a:buFontTx/>
              <a:buChar char="-"/>
            </a:pPr>
            <a:r>
              <a:rPr lang="en-US" sz="2400" b="1">
                <a:latin typeface="Times New Roman" pitchFamily="18" charset="0"/>
                <a:cs typeface="Times New Roman" pitchFamily="18" charset="0"/>
              </a:rPr>
              <a:t>results have been successful as bombings and attacks have decreased</a:t>
            </a:r>
          </a:p>
          <a:p>
            <a:pPr eaLnBrk="1" hangingPunct="1">
              <a:buFontTx/>
              <a:buChar char="-"/>
            </a:pPr>
            <a:r>
              <a:rPr lang="en-US" sz="2400" b="1">
                <a:latin typeface="Times New Roman" pitchFamily="18" charset="0"/>
                <a:cs typeface="Times New Roman" pitchFamily="18" charset="0"/>
              </a:rPr>
              <a:t> Complete withdrawal – Oct. 21, 2011</a:t>
            </a:r>
          </a:p>
          <a:p>
            <a:pPr eaLnBrk="1" hangingPunct="1"/>
            <a:endParaRPr lang="en-US" sz="2400" b="1">
              <a:latin typeface="Times New Roman" pitchFamily="18" charset="0"/>
              <a:cs typeface="Times New Roman" pitchFamily="18" charset="0"/>
            </a:endParaRPr>
          </a:p>
        </p:txBody>
      </p:sp>
      <p:pic>
        <p:nvPicPr>
          <p:cNvPr id="71684" name="Picture 2" descr="http://graphics8.nytimes.com/images/2008/08/31/world/31military3.6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143000"/>
            <a:ext cx="4054475"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5" name="Picture 4" descr="http://gdb.rferl.org/D2DC4768-D5D6-4B06-96DE-91233002C30D_mw800_mh6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810000"/>
            <a:ext cx="3867150" cy="290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35247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Box 2"/>
          <p:cNvSpPr txBox="1">
            <a:spLocks noChangeArrowheads="1"/>
          </p:cNvSpPr>
          <p:nvPr/>
        </p:nvSpPr>
        <p:spPr bwMode="auto">
          <a:xfrm>
            <a:off x="6248400" y="5486400"/>
            <a:ext cx="2743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latin typeface="Times New Roman" pitchFamily="18" charset="0"/>
                <a:cs typeface="Times New Roman" pitchFamily="18" charset="0"/>
                <a:hlinkClick r:id="rId2" action="ppaction://hlinksldjump"/>
              </a:rPr>
              <a:t>How many people died on September 11, 2001?</a:t>
            </a:r>
            <a:endParaRPr lang="en-US" sz="2400" b="1">
              <a:latin typeface="Times New Roman" pitchFamily="18" charset="0"/>
              <a:cs typeface="Times New Roman" pitchFamily="18" charset="0"/>
            </a:endParaRPr>
          </a:p>
        </p:txBody>
      </p:sp>
      <p:graphicFrame>
        <p:nvGraphicFramePr>
          <p:cNvPr id="8" name="Table 7"/>
          <p:cNvGraphicFramePr>
            <a:graphicFrameLocks noGrp="1"/>
          </p:cNvGraphicFramePr>
          <p:nvPr/>
        </p:nvGraphicFramePr>
        <p:xfrm>
          <a:off x="0" y="685800"/>
          <a:ext cx="4495800" cy="3881440"/>
        </p:xfrm>
        <a:graphic>
          <a:graphicData uri="http://schemas.openxmlformats.org/drawingml/2006/table">
            <a:tbl>
              <a:tblPr/>
              <a:tblGrid>
                <a:gridCol w="898525"/>
                <a:gridCol w="900113"/>
                <a:gridCol w="898525"/>
                <a:gridCol w="900112"/>
                <a:gridCol w="898525"/>
              </a:tblGrid>
              <a:tr h="331788">
                <a:tc>
                  <a:txBody>
                    <a:bodyPr/>
                    <a:lstStyle/>
                    <a:p>
                      <a:pPr marL="6350" marR="0" lvl="0" indent="0" algn="ctr" defTabSz="914400" rtl="0" eaLnBrk="1" fontAlgn="base" latinLnBrk="0" hangingPunct="1">
                        <a:lnSpc>
                          <a:spcPct val="115000"/>
                        </a:lnSpc>
                        <a:spcBef>
                          <a:spcPts val="63"/>
                        </a:spcBef>
                        <a:spcAft>
                          <a:spcPts val="63"/>
                        </a:spcAft>
                        <a:buClrTx/>
                        <a:buSzTx/>
                        <a:buFontTx/>
                        <a:buNone/>
                        <a:tabLst/>
                      </a:pPr>
                      <a:r>
                        <a:rPr kumimoji="0" lang="en-US" sz="900" b="1" i="0" u="none" strike="noStrike" cap="none" normalizeH="0" baseline="0" smtClean="0">
                          <a:ln>
                            <a:noFill/>
                          </a:ln>
                          <a:solidFill>
                            <a:srgbClr val="FFFFFF"/>
                          </a:solidFill>
                          <a:effectLst/>
                          <a:latin typeface="Verdana" pitchFamily="34" charset="0"/>
                          <a:cs typeface="Times New Roman" pitchFamily="18" charset="0"/>
                        </a:rPr>
                        <a:t>Year</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9525" marR="9525" marT="9525" marB="9525"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24618E"/>
                    </a:solidFill>
                  </a:tcPr>
                </a:tc>
                <a:tc>
                  <a:txBody>
                    <a:bodyPr/>
                    <a:lstStyle/>
                    <a:p>
                      <a:pPr marL="6350" marR="0" lvl="0" indent="0" algn="ctr" defTabSz="914400" rtl="0" eaLnBrk="1" fontAlgn="base" latinLnBrk="0" hangingPunct="1">
                        <a:lnSpc>
                          <a:spcPct val="115000"/>
                        </a:lnSpc>
                        <a:spcBef>
                          <a:spcPts val="63"/>
                        </a:spcBef>
                        <a:spcAft>
                          <a:spcPts val="63"/>
                        </a:spcAft>
                        <a:buClrTx/>
                        <a:buSzTx/>
                        <a:buFontTx/>
                        <a:buNone/>
                        <a:tabLst/>
                      </a:pPr>
                      <a:r>
                        <a:rPr kumimoji="0" lang="en-US" sz="900" b="1" i="0" u="none" strike="noStrike" cap="none" normalizeH="0" baseline="0" smtClean="0">
                          <a:ln>
                            <a:noFill/>
                          </a:ln>
                          <a:solidFill>
                            <a:srgbClr val="FFFFFF"/>
                          </a:solidFill>
                          <a:effectLst/>
                          <a:latin typeface="Verdana" pitchFamily="34" charset="0"/>
                          <a:cs typeface="Times New Roman" pitchFamily="18" charset="0"/>
                        </a:rPr>
                        <a:t>US</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9525" marR="9525" marT="9525" marB="9525"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24618E"/>
                    </a:solidFill>
                  </a:tcPr>
                </a:tc>
                <a:tc>
                  <a:txBody>
                    <a:bodyPr/>
                    <a:lstStyle/>
                    <a:p>
                      <a:pPr marL="6350" marR="0" lvl="0" indent="0" algn="ctr" defTabSz="914400" rtl="0" eaLnBrk="1" fontAlgn="base" latinLnBrk="0" hangingPunct="1">
                        <a:lnSpc>
                          <a:spcPct val="115000"/>
                        </a:lnSpc>
                        <a:spcBef>
                          <a:spcPts val="63"/>
                        </a:spcBef>
                        <a:spcAft>
                          <a:spcPts val="63"/>
                        </a:spcAft>
                        <a:buClrTx/>
                        <a:buSzTx/>
                        <a:buFontTx/>
                        <a:buNone/>
                        <a:tabLst/>
                      </a:pPr>
                      <a:r>
                        <a:rPr kumimoji="0" lang="en-US" sz="900" b="1" i="0" u="none" strike="noStrike" cap="none" normalizeH="0" baseline="0" smtClean="0">
                          <a:ln>
                            <a:noFill/>
                          </a:ln>
                          <a:solidFill>
                            <a:srgbClr val="FFFFFF"/>
                          </a:solidFill>
                          <a:effectLst/>
                          <a:latin typeface="Verdana" pitchFamily="34" charset="0"/>
                          <a:cs typeface="Times New Roman" pitchFamily="18" charset="0"/>
                        </a:rPr>
                        <a:t>UK</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9525" marR="9525" marT="9525" marB="9525"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24618E"/>
                    </a:solidFill>
                  </a:tcPr>
                </a:tc>
                <a:tc>
                  <a:txBody>
                    <a:bodyPr/>
                    <a:lstStyle/>
                    <a:p>
                      <a:pPr marL="6350" marR="0" lvl="0" indent="0" algn="ctr" defTabSz="914400" rtl="0" eaLnBrk="1" fontAlgn="base" latinLnBrk="0" hangingPunct="1">
                        <a:lnSpc>
                          <a:spcPct val="115000"/>
                        </a:lnSpc>
                        <a:spcBef>
                          <a:spcPts val="63"/>
                        </a:spcBef>
                        <a:spcAft>
                          <a:spcPts val="63"/>
                        </a:spcAft>
                        <a:buClrTx/>
                        <a:buSzTx/>
                        <a:buFontTx/>
                        <a:buNone/>
                        <a:tabLst/>
                      </a:pPr>
                      <a:r>
                        <a:rPr kumimoji="0" lang="en-US" sz="900" b="1" i="0" u="none" strike="noStrike" cap="none" normalizeH="0" baseline="0" smtClean="0">
                          <a:ln>
                            <a:noFill/>
                          </a:ln>
                          <a:solidFill>
                            <a:srgbClr val="FFFFFF"/>
                          </a:solidFill>
                          <a:effectLst/>
                          <a:latin typeface="Verdana" pitchFamily="34" charset="0"/>
                          <a:cs typeface="Times New Roman" pitchFamily="18" charset="0"/>
                        </a:rPr>
                        <a:t>Other</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9525" marR="9525" marT="9525" marB="9525"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24618E"/>
                    </a:solidFill>
                  </a:tcPr>
                </a:tc>
                <a:tc>
                  <a:txBody>
                    <a:bodyPr/>
                    <a:lstStyle/>
                    <a:p>
                      <a:pPr marL="6350" marR="0" lvl="0" indent="0" algn="ctr" defTabSz="914400" rtl="0" eaLnBrk="1" fontAlgn="base" latinLnBrk="0" hangingPunct="1">
                        <a:lnSpc>
                          <a:spcPct val="115000"/>
                        </a:lnSpc>
                        <a:spcBef>
                          <a:spcPts val="63"/>
                        </a:spcBef>
                        <a:spcAft>
                          <a:spcPts val="63"/>
                        </a:spcAft>
                        <a:buClrTx/>
                        <a:buSzTx/>
                        <a:buFontTx/>
                        <a:buNone/>
                        <a:tabLst/>
                      </a:pPr>
                      <a:r>
                        <a:rPr kumimoji="0" lang="en-US" sz="900" b="1" i="0" u="none" strike="noStrike" cap="none" normalizeH="0" baseline="0" smtClean="0">
                          <a:ln>
                            <a:noFill/>
                          </a:ln>
                          <a:solidFill>
                            <a:srgbClr val="FFFFFF"/>
                          </a:solidFill>
                          <a:effectLst/>
                          <a:latin typeface="Verdana" pitchFamily="34" charset="0"/>
                          <a:cs typeface="Times New Roman" pitchFamily="18" charset="0"/>
                        </a:rPr>
                        <a:t>Total</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9525" marR="9525" marT="9525" marB="9525"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24618E"/>
                    </a:solidFill>
                  </a:tcPr>
                </a:tc>
              </a:tr>
              <a:tr h="317500">
                <a:tc>
                  <a:txBody>
                    <a:bodyPr/>
                    <a:lstStyle/>
                    <a:p>
                      <a:pPr marL="6350" marR="0" lvl="0" indent="0" algn="l" defTabSz="914400" rtl="0" eaLnBrk="1" fontAlgn="base" latinLnBrk="0" hangingPunct="1">
                        <a:lnSpc>
                          <a:spcPct val="115000"/>
                        </a:lnSpc>
                        <a:spcBef>
                          <a:spcPts val="63"/>
                        </a:spcBef>
                        <a:spcAft>
                          <a:spcPts val="63"/>
                        </a:spcAft>
                        <a:buClrTx/>
                        <a:buSzTx/>
                        <a:buFontTx/>
                        <a:buNone/>
                        <a:tabLst/>
                      </a:pPr>
                      <a:r>
                        <a:rPr kumimoji="0" lang="en-US" sz="1100" b="1" i="0" u="none" strike="noStrike" cap="none" normalizeH="0" baseline="0" smtClean="0">
                          <a:ln>
                            <a:noFill/>
                          </a:ln>
                          <a:solidFill>
                            <a:schemeClr val="tx1"/>
                          </a:solidFill>
                          <a:effectLst/>
                          <a:latin typeface="Verdana" pitchFamily="34" charset="0"/>
                          <a:cs typeface="Times New Roman" pitchFamily="18" charset="0"/>
                        </a:rPr>
                        <a:t>2003</a:t>
                      </a:r>
                      <a:endParaRPr kumimoji="0" lang="en-U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8420" marR="58420" marT="7620" marB="7620" anchor="ctr" horzOverflow="overflow">
                    <a:lnL>
                      <a:noFill/>
                    </a:lnL>
                    <a:lnR>
                      <a:noFill/>
                    </a:lnR>
                    <a:lnT w="12700" cap="flat" cmpd="sng" algn="ctr">
                      <a:solidFill>
                        <a:srgbClr val="C0C0C0"/>
                      </a:solidFill>
                      <a:prstDash val="solid"/>
                      <a:round/>
                      <a:headEnd type="none" w="med" len="med"/>
                      <a:tailEnd type="none" w="med" len="med"/>
                    </a:lnT>
                    <a:lnB w="12700" cap="flat" cmpd="sng" algn="ctr">
                      <a:solidFill>
                        <a:srgbClr val="6699CC"/>
                      </a:solidFill>
                      <a:prstDash val="dot"/>
                      <a:round/>
                      <a:headEnd type="none" w="med" len="med"/>
                      <a:tailEnd type="none" w="med" len="med"/>
                    </a:lnB>
                    <a:lnTlToBr>
                      <a:noFill/>
                    </a:lnTlToBr>
                    <a:lnBlToTr>
                      <a:noFill/>
                    </a:lnBlToTr>
                    <a:solidFill>
                      <a:srgbClr val="FFFFFF"/>
                    </a:solidFill>
                  </a:tcPr>
                </a:tc>
                <a:tc>
                  <a:txBody>
                    <a:bodyPr/>
                    <a:lstStyle/>
                    <a:p>
                      <a:pPr marL="6350" marR="0" lvl="0" indent="0" algn="r" defTabSz="914400" rtl="0" eaLnBrk="1" fontAlgn="base" latinLnBrk="0" hangingPunct="1">
                        <a:lnSpc>
                          <a:spcPct val="115000"/>
                        </a:lnSpc>
                        <a:spcBef>
                          <a:spcPts val="63"/>
                        </a:spcBef>
                        <a:spcAft>
                          <a:spcPts val="63"/>
                        </a:spcAft>
                        <a:buClrTx/>
                        <a:buSzTx/>
                        <a:buFontTx/>
                        <a:buNone/>
                        <a:tabLst/>
                      </a:pPr>
                      <a:r>
                        <a:rPr kumimoji="0" lang="en-US" sz="1100" b="1" i="0" u="none" strike="noStrike" cap="none" normalizeH="0" baseline="0" smtClean="0">
                          <a:ln>
                            <a:noFill/>
                          </a:ln>
                          <a:solidFill>
                            <a:schemeClr val="tx1"/>
                          </a:solidFill>
                          <a:effectLst/>
                          <a:latin typeface="Verdana" pitchFamily="34" charset="0"/>
                          <a:cs typeface="Times New Roman" pitchFamily="18" charset="0"/>
                        </a:rPr>
                        <a:t>486</a:t>
                      </a:r>
                      <a:endParaRPr kumimoji="0" lang="en-U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8420" marR="58420" marT="7620" marB="7620" anchor="ctr" horzOverflow="overflow">
                    <a:lnL>
                      <a:noFill/>
                    </a:lnL>
                    <a:lnR>
                      <a:noFill/>
                    </a:lnR>
                    <a:lnT w="12700" cap="flat" cmpd="sng" algn="ctr">
                      <a:solidFill>
                        <a:srgbClr val="C0C0C0"/>
                      </a:solidFill>
                      <a:prstDash val="solid"/>
                      <a:round/>
                      <a:headEnd type="none" w="med" len="med"/>
                      <a:tailEnd type="none" w="med" len="med"/>
                    </a:lnT>
                    <a:lnB>
                      <a:noFill/>
                    </a:lnB>
                    <a:lnTlToBr>
                      <a:noFill/>
                    </a:lnTlToBr>
                    <a:lnBlToTr>
                      <a:noFill/>
                    </a:lnBlToTr>
                    <a:solidFill>
                      <a:srgbClr val="FFFFFF"/>
                    </a:solidFill>
                  </a:tcPr>
                </a:tc>
                <a:tc>
                  <a:txBody>
                    <a:bodyPr/>
                    <a:lstStyle/>
                    <a:p>
                      <a:pPr marL="6350" marR="0" lvl="0" indent="0" algn="r" defTabSz="914400" rtl="0" eaLnBrk="1" fontAlgn="base" latinLnBrk="0" hangingPunct="1">
                        <a:lnSpc>
                          <a:spcPct val="115000"/>
                        </a:lnSpc>
                        <a:spcBef>
                          <a:spcPts val="63"/>
                        </a:spcBef>
                        <a:spcAft>
                          <a:spcPts val="63"/>
                        </a:spcAft>
                        <a:buClrTx/>
                        <a:buSzTx/>
                        <a:buFontTx/>
                        <a:buNone/>
                        <a:tabLst/>
                      </a:pPr>
                      <a:r>
                        <a:rPr kumimoji="0" lang="en-US" sz="1100" b="1" i="0" u="none" strike="noStrike" cap="none" normalizeH="0" baseline="0" smtClean="0">
                          <a:ln>
                            <a:noFill/>
                          </a:ln>
                          <a:solidFill>
                            <a:schemeClr val="tx1"/>
                          </a:solidFill>
                          <a:effectLst/>
                          <a:latin typeface="Verdana" pitchFamily="34" charset="0"/>
                          <a:cs typeface="Times New Roman" pitchFamily="18" charset="0"/>
                        </a:rPr>
                        <a:t>53</a:t>
                      </a:r>
                      <a:endParaRPr kumimoji="0" lang="en-U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8420" marR="58420" marT="7620" marB="7620" anchor="ctr" horzOverflow="overflow">
                    <a:lnL>
                      <a:noFill/>
                    </a:lnL>
                    <a:lnR>
                      <a:noFill/>
                    </a:lnR>
                    <a:lnT w="12700" cap="flat" cmpd="sng" algn="ctr">
                      <a:solidFill>
                        <a:srgbClr val="C0C0C0"/>
                      </a:solidFill>
                      <a:prstDash val="solid"/>
                      <a:round/>
                      <a:headEnd type="none" w="med" len="med"/>
                      <a:tailEnd type="none" w="med" len="med"/>
                    </a:lnT>
                    <a:lnB>
                      <a:noFill/>
                    </a:lnB>
                    <a:lnTlToBr>
                      <a:noFill/>
                    </a:lnTlToBr>
                    <a:lnBlToTr>
                      <a:noFill/>
                    </a:lnBlToTr>
                    <a:solidFill>
                      <a:srgbClr val="FFFFFF"/>
                    </a:solidFill>
                  </a:tcPr>
                </a:tc>
                <a:tc>
                  <a:txBody>
                    <a:bodyPr/>
                    <a:lstStyle/>
                    <a:p>
                      <a:pPr marL="6350" marR="0" lvl="0" indent="0" algn="r" defTabSz="914400" rtl="0" eaLnBrk="1" fontAlgn="base" latinLnBrk="0" hangingPunct="1">
                        <a:lnSpc>
                          <a:spcPct val="115000"/>
                        </a:lnSpc>
                        <a:spcBef>
                          <a:spcPts val="63"/>
                        </a:spcBef>
                        <a:spcAft>
                          <a:spcPts val="63"/>
                        </a:spcAft>
                        <a:buClrTx/>
                        <a:buSzTx/>
                        <a:buFontTx/>
                        <a:buNone/>
                        <a:tabLst/>
                      </a:pPr>
                      <a:r>
                        <a:rPr kumimoji="0" lang="en-US" sz="1100" b="1" i="0" u="none" strike="noStrike" cap="none" normalizeH="0" baseline="0" smtClean="0">
                          <a:ln>
                            <a:noFill/>
                          </a:ln>
                          <a:solidFill>
                            <a:schemeClr val="tx1"/>
                          </a:solidFill>
                          <a:effectLst/>
                          <a:latin typeface="Verdana" pitchFamily="34" charset="0"/>
                          <a:cs typeface="Times New Roman" pitchFamily="18" charset="0"/>
                        </a:rPr>
                        <a:t>41</a:t>
                      </a:r>
                      <a:endParaRPr kumimoji="0" lang="en-U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8420" marR="58420" marT="7620" marB="7620" anchor="ctr" horzOverflow="overflow">
                    <a:lnL>
                      <a:noFill/>
                    </a:lnL>
                    <a:lnR>
                      <a:noFill/>
                    </a:lnR>
                    <a:lnT w="12700" cap="flat" cmpd="sng" algn="ctr">
                      <a:solidFill>
                        <a:srgbClr val="C0C0C0"/>
                      </a:solidFill>
                      <a:prstDash val="solid"/>
                      <a:round/>
                      <a:headEnd type="none" w="med" len="med"/>
                      <a:tailEnd type="none" w="med" len="med"/>
                    </a:lnT>
                    <a:lnB>
                      <a:noFill/>
                    </a:lnB>
                    <a:lnTlToBr>
                      <a:noFill/>
                    </a:lnTlToBr>
                    <a:lnBlToTr>
                      <a:noFill/>
                    </a:lnBlToTr>
                    <a:solidFill>
                      <a:srgbClr val="FFFFFF"/>
                    </a:solidFill>
                  </a:tcPr>
                </a:tc>
                <a:tc>
                  <a:txBody>
                    <a:bodyPr/>
                    <a:lstStyle/>
                    <a:p>
                      <a:pPr marL="6350" marR="0" lvl="0" indent="0" algn="r" defTabSz="914400" rtl="0" eaLnBrk="1" fontAlgn="base" latinLnBrk="0" hangingPunct="1">
                        <a:lnSpc>
                          <a:spcPct val="115000"/>
                        </a:lnSpc>
                        <a:spcBef>
                          <a:spcPts val="63"/>
                        </a:spcBef>
                        <a:spcAft>
                          <a:spcPts val="63"/>
                        </a:spcAft>
                        <a:buClrTx/>
                        <a:buSzTx/>
                        <a:buFontTx/>
                        <a:buNone/>
                        <a:tabLst/>
                      </a:pPr>
                      <a:r>
                        <a:rPr kumimoji="0" lang="en-US" sz="1100" b="1" i="0" u="none" strike="noStrike" cap="none" normalizeH="0" baseline="0" smtClean="0">
                          <a:ln>
                            <a:noFill/>
                          </a:ln>
                          <a:solidFill>
                            <a:schemeClr val="tx1"/>
                          </a:solidFill>
                          <a:effectLst/>
                          <a:latin typeface="Verdana" pitchFamily="34" charset="0"/>
                          <a:cs typeface="Times New Roman" pitchFamily="18" charset="0"/>
                        </a:rPr>
                        <a:t>580</a:t>
                      </a:r>
                      <a:endParaRPr kumimoji="0" lang="en-U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8420" marR="58420" marT="7620" marB="7620" anchor="ctr" horzOverflow="overflow">
                    <a:lnL>
                      <a:noFill/>
                    </a:lnL>
                    <a:lnR>
                      <a:noFill/>
                    </a:lnR>
                    <a:lnT w="12700" cap="flat" cmpd="sng" algn="ctr">
                      <a:solidFill>
                        <a:srgbClr val="C0C0C0"/>
                      </a:solidFill>
                      <a:prstDash val="solid"/>
                      <a:round/>
                      <a:headEnd type="none" w="med" len="med"/>
                      <a:tailEnd type="none" w="med" len="med"/>
                    </a:lnT>
                    <a:lnB>
                      <a:noFill/>
                    </a:lnB>
                    <a:lnTlToBr>
                      <a:noFill/>
                    </a:lnTlToBr>
                    <a:lnBlToTr>
                      <a:noFill/>
                    </a:lnBlToTr>
                    <a:solidFill>
                      <a:srgbClr val="FFFFFF"/>
                    </a:solidFill>
                  </a:tcPr>
                </a:tc>
              </a:tr>
              <a:tr h="317500">
                <a:tc>
                  <a:txBody>
                    <a:bodyPr/>
                    <a:lstStyle/>
                    <a:p>
                      <a:pPr marL="6350" marR="0" lvl="0" indent="0" algn="l" defTabSz="914400" rtl="0" eaLnBrk="1" fontAlgn="base" latinLnBrk="0" hangingPunct="1">
                        <a:lnSpc>
                          <a:spcPct val="115000"/>
                        </a:lnSpc>
                        <a:spcBef>
                          <a:spcPts val="63"/>
                        </a:spcBef>
                        <a:spcAft>
                          <a:spcPts val="63"/>
                        </a:spcAft>
                        <a:buClrTx/>
                        <a:buSzTx/>
                        <a:buFontTx/>
                        <a:buNone/>
                        <a:tabLst/>
                      </a:pPr>
                      <a:r>
                        <a:rPr kumimoji="0" lang="en-US" sz="1100" b="1" i="0" u="none" strike="noStrike" cap="none" normalizeH="0" baseline="0" smtClean="0">
                          <a:ln>
                            <a:noFill/>
                          </a:ln>
                          <a:solidFill>
                            <a:schemeClr val="tx1"/>
                          </a:solidFill>
                          <a:effectLst/>
                          <a:latin typeface="Verdana" pitchFamily="34" charset="0"/>
                          <a:cs typeface="Times New Roman" pitchFamily="18" charset="0"/>
                        </a:rPr>
                        <a:t>2004</a:t>
                      </a:r>
                      <a:endParaRPr kumimoji="0" lang="en-U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8420" marR="58420" marT="7620" marB="7620" anchor="ctr" horzOverflow="overflow">
                    <a:lnL>
                      <a:noFill/>
                    </a:lnL>
                    <a:lnR>
                      <a:noFill/>
                    </a:lnR>
                    <a:lnT w="12700" cap="flat" cmpd="sng" algn="ctr">
                      <a:solidFill>
                        <a:srgbClr val="6699CC"/>
                      </a:solidFill>
                      <a:prstDash val="dot"/>
                      <a:round/>
                      <a:headEnd type="none" w="med" len="med"/>
                      <a:tailEnd type="none" w="med" len="med"/>
                    </a:lnT>
                    <a:lnB w="12700" cap="flat" cmpd="sng" algn="ctr">
                      <a:solidFill>
                        <a:srgbClr val="6699CC"/>
                      </a:solidFill>
                      <a:prstDash val="dot"/>
                      <a:round/>
                      <a:headEnd type="none" w="med" len="med"/>
                      <a:tailEnd type="none" w="med" len="med"/>
                    </a:lnB>
                    <a:lnTlToBr>
                      <a:noFill/>
                    </a:lnTlToBr>
                    <a:lnBlToTr>
                      <a:noFill/>
                    </a:lnBlToTr>
                    <a:solidFill>
                      <a:srgbClr val="FFFFFF"/>
                    </a:solidFill>
                  </a:tcPr>
                </a:tc>
                <a:tc>
                  <a:txBody>
                    <a:bodyPr/>
                    <a:lstStyle/>
                    <a:p>
                      <a:pPr marL="6350" marR="0" lvl="0" indent="0" algn="r" defTabSz="914400" rtl="0" eaLnBrk="1" fontAlgn="base" latinLnBrk="0" hangingPunct="1">
                        <a:lnSpc>
                          <a:spcPct val="115000"/>
                        </a:lnSpc>
                        <a:spcBef>
                          <a:spcPts val="63"/>
                        </a:spcBef>
                        <a:spcAft>
                          <a:spcPts val="63"/>
                        </a:spcAft>
                        <a:buClrTx/>
                        <a:buSzTx/>
                        <a:buFontTx/>
                        <a:buNone/>
                        <a:tabLst/>
                      </a:pPr>
                      <a:r>
                        <a:rPr kumimoji="0" lang="en-US" sz="1100" b="1" i="0" u="none" strike="noStrike" cap="none" normalizeH="0" baseline="0" smtClean="0">
                          <a:ln>
                            <a:noFill/>
                          </a:ln>
                          <a:solidFill>
                            <a:schemeClr val="tx1"/>
                          </a:solidFill>
                          <a:effectLst/>
                          <a:latin typeface="Verdana" pitchFamily="34" charset="0"/>
                          <a:cs typeface="Times New Roman" pitchFamily="18" charset="0"/>
                        </a:rPr>
                        <a:t>849</a:t>
                      </a:r>
                      <a:endParaRPr kumimoji="0" lang="en-U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8420" marR="58420" marT="7620" marB="7620" anchor="ctr" horzOverflow="overflow">
                    <a:lnL>
                      <a:noFill/>
                    </a:lnL>
                    <a:lnR>
                      <a:noFill/>
                    </a:lnR>
                    <a:lnT>
                      <a:noFill/>
                    </a:lnT>
                    <a:lnB>
                      <a:noFill/>
                    </a:lnB>
                    <a:lnTlToBr>
                      <a:noFill/>
                    </a:lnTlToBr>
                    <a:lnBlToTr>
                      <a:noFill/>
                    </a:lnBlToTr>
                    <a:solidFill>
                      <a:srgbClr val="FFFFFF"/>
                    </a:solidFill>
                  </a:tcPr>
                </a:tc>
                <a:tc>
                  <a:txBody>
                    <a:bodyPr/>
                    <a:lstStyle/>
                    <a:p>
                      <a:pPr marL="6350" marR="0" lvl="0" indent="0" algn="r" defTabSz="914400" rtl="0" eaLnBrk="1" fontAlgn="base" latinLnBrk="0" hangingPunct="1">
                        <a:lnSpc>
                          <a:spcPct val="115000"/>
                        </a:lnSpc>
                        <a:spcBef>
                          <a:spcPts val="63"/>
                        </a:spcBef>
                        <a:spcAft>
                          <a:spcPts val="63"/>
                        </a:spcAft>
                        <a:buClrTx/>
                        <a:buSzTx/>
                        <a:buFontTx/>
                        <a:buNone/>
                        <a:tabLst/>
                      </a:pPr>
                      <a:r>
                        <a:rPr kumimoji="0" lang="en-US" sz="1100" b="1" i="0" u="none" strike="noStrike" cap="none" normalizeH="0" baseline="0" smtClean="0">
                          <a:ln>
                            <a:noFill/>
                          </a:ln>
                          <a:solidFill>
                            <a:schemeClr val="tx1"/>
                          </a:solidFill>
                          <a:effectLst/>
                          <a:latin typeface="Verdana" pitchFamily="34" charset="0"/>
                          <a:cs typeface="Times New Roman" pitchFamily="18" charset="0"/>
                        </a:rPr>
                        <a:t>22</a:t>
                      </a:r>
                      <a:endParaRPr kumimoji="0" lang="en-U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8420" marR="58420" marT="7620" marB="7620" anchor="ctr" horzOverflow="overflow">
                    <a:lnL>
                      <a:noFill/>
                    </a:lnL>
                    <a:lnR>
                      <a:noFill/>
                    </a:lnR>
                    <a:lnT>
                      <a:noFill/>
                    </a:lnT>
                    <a:lnB>
                      <a:noFill/>
                    </a:lnB>
                    <a:lnTlToBr>
                      <a:noFill/>
                    </a:lnTlToBr>
                    <a:lnBlToTr>
                      <a:noFill/>
                    </a:lnBlToTr>
                    <a:solidFill>
                      <a:srgbClr val="FFFFFF"/>
                    </a:solidFill>
                  </a:tcPr>
                </a:tc>
                <a:tc>
                  <a:txBody>
                    <a:bodyPr/>
                    <a:lstStyle/>
                    <a:p>
                      <a:pPr marL="6350" marR="0" lvl="0" indent="0" algn="r" defTabSz="914400" rtl="0" eaLnBrk="1" fontAlgn="base" latinLnBrk="0" hangingPunct="1">
                        <a:lnSpc>
                          <a:spcPct val="115000"/>
                        </a:lnSpc>
                        <a:spcBef>
                          <a:spcPts val="63"/>
                        </a:spcBef>
                        <a:spcAft>
                          <a:spcPts val="63"/>
                        </a:spcAft>
                        <a:buClrTx/>
                        <a:buSzTx/>
                        <a:buFontTx/>
                        <a:buNone/>
                        <a:tabLst/>
                      </a:pPr>
                      <a:r>
                        <a:rPr kumimoji="0" lang="en-US" sz="1100" b="1" i="0" u="none" strike="noStrike" cap="none" normalizeH="0" baseline="0" smtClean="0">
                          <a:ln>
                            <a:noFill/>
                          </a:ln>
                          <a:solidFill>
                            <a:schemeClr val="tx1"/>
                          </a:solidFill>
                          <a:effectLst/>
                          <a:latin typeface="Verdana" pitchFamily="34" charset="0"/>
                          <a:cs typeface="Times New Roman" pitchFamily="18" charset="0"/>
                        </a:rPr>
                        <a:t>35</a:t>
                      </a:r>
                      <a:endParaRPr kumimoji="0" lang="en-U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8420" marR="58420" marT="7620" marB="7620" anchor="ctr" horzOverflow="overflow">
                    <a:lnL>
                      <a:noFill/>
                    </a:lnL>
                    <a:lnR>
                      <a:noFill/>
                    </a:lnR>
                    <a:lnT>
                      <a:noFill/>
                    </a:lnT>
                    <a:lnB>
                      <a:noFill/>
                    </a:lnB>
                    <a:lnTlToBr>
                      <a:noFill/>
                    </a:lnTlToBr>
                    <a:lnBlToTr>
                      <a:noFill/>
                    </a:lnBlToTr>
                    <a:solidFill>
                      <a:srgbClr val="FFFFFF"/>
                    </a:solidFill>
                  </a:tcPr>
                </a:tc>
                <a:tc>
                  <a:txBody>
                    <a:bodyPr/>
                    <a:lstStyle/>
                    <a:p>
                      <a:pPr marL="6350" marR="0" lvl="0" indent="0" algn="r" defTabSz="914400" rtl="0" eaLnBrk="1" fontAlgn="base" latinLnBrk="0" hangingPunct="1">
                        <a:lnSpc>
                          <a:spcPct val="115000"/>
                        </a:lnSpc>
                        <a:spcBef>
                          <a:spcPts val="63"/>
                        </a:spcBef>
                        <a:spcAft>
                          <a:spcPts val="63"/>
                        </a:spcAft>
                        <a:buClrTx/>
                        <a:buSzTx/>
                        <a:buFontTx/>
                        <a:buNone/>
                        <a:tabLst/>
                      </a:pPr>
                      <a:r>
                        <a:rPr kumimoji="0" lang="en-US" sz="1100" b="1" i="0" u="none" strike="noStrike" cap="none" normalizeH="0" baseline="0" smtClean="0">
                          <a:ln>
                            <a:noFill/>
                          </a:ln>
                          <a:solidFill>
                            <a:schemeClr val="tx1"/>
                          </a:solidFill>
                          <a:effectLst/>
                          <a:latin typeface="Verdana" pitchFamily="34" charset="0"/>
                          <a:cs typeface="Times New Roman" pitchFamily="18" charset="0"/>
                        </a:rPr>
                        <a:t>906</a:t>
                      </a:r>
                      <a:endParaRPr kumimoji="0" lang="en-U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8420" marR="58420" marT="7620" marB="7620" anchor="ctr" horzOverflow="overflow">
                    <a:lnL>
                      <a:noFill/>
                    </a:lnL>
                    <a:lnR>
                      <a:noFill/>
                    </a:lnR>
                    <a:lnT>
                      <a:noFill/>
                    </a:lnT>
                    <a:lnB>
                      <a:noFill/>
                    </a:lnB>
                    <a:lnTlToBr>
                      <a:noFill/>
                    </a:lnTlToBr>
                    <a:lnBlToTr>
                      <a:noFill/>
                    </a:lnBlToTr>
                    <a:solidFill>
                      <a:srgbClr val="FFFFFF"/>
                    </a:solidFill>
                  </a:tcPr>
                </a:tc>
              </a:tr>
              <a:tr h="331788">
                <a:tc>
                  <a:txBody>
                    <a:bodyPr/>
                    <a:lstStyle/>
                    <a:p>
                      <a:pPr marL="6350" marR="0" lvl="0" indent="0" algn="l" defTabSz="914400" rtl="0" eaLnBrk="1" fontAlgn="base" latinLnBrk="0" hangingPunct="1">
                        <a:lnSpc>
                          <a:spcPct val="115000"/>
                        </a:lnSpc>
                        <a:spcBef>
                          <a:spcPts val="63"/>
                        </a:spcBef>
                        <a:spcAft>
                          <a:spcPts val="63"/>
                        </a:spcAft>
                        <a:buClrTx/>
                        <a:buSzTx/>
                        <a:buFontTx/>
                        <a:buNone/>
                        <a:tabLst/>
                      </a:pPr>
                      <a:r>
                        <a:rPr kumimoji="0" lang="en-US" sz="1100" b="1" i="0" u="none" strike="noStrike" cap="none" normalizeH="0" baseline="0" smtClean="0">
                          <a:ln>
                            <a:noFill/>
                          </a:ln>
                          <a:solidFill>
                            <a:schemeClr val="tx1"/>
                          </a:solidFill>
                          <a:effectLst/>
                          <a:latin typeface="Verdana" pitchFamily="34" charset="0"/>
                          <a:cs typeface="Times New Roman" pitchFamily="18" charset="0"/>
                        </a:rPr>
                        <a:t>2005</a:t>
                      </a:r>
                      <a:endParaRPr kumimoji="0" lang="en-U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8420" marR="58420" marT="7620" marB="7620" anchor="ctr" horzOverflow="overflow">
                    <a:lnL>
                      <a:noFill/>
                    </a:lnL>
                    <a:lnR>
                      <a:noFill/>
                    </a:lnR>
                    <a:lnT w="12700" cap="flat" cmpd="sng" algn="ctr">
                      <a:solidFill>
                        <a:srgbClr val="6699CC"/>
                      </a:solidFill>
                      <a:prstDash val="dot"/>
                      <a:round/>
                      <a:headEnd type="none" w="med" len="med"/>
                      <a:tailEnd type="none" w="med" len="med"/>
                    </a:lnT>
                    <a:lnB w="12700" cap="flat" cmpd="sng" algn="ctr">
                      <a:solidFill>
                        <a:srgbClr val="6699CC"/>
                      </a:solidFill>
                      <a:prstDash val="dot"/>
                      <a:round/>
                      <a:headEnd type="none" w="med" len="med"/>
                      <a:tailEnd type="none" w="med" len="med"/>
                    </a:lnB>
                    <a:lnTlToBr>
                      <a:noFill/>
                    </a:lnTlToBr>
                    <a:lnBlToTr>
                      <a:noFill/>
                    </a:lnBlToTr>
                    <a:solidFill>
                      <a:srgbClr val="FFFFFF"/>
                    </a:solidFill>
                  </a:tcPr>
                </a:tc>
                <a:tc>
                  <a:txBody>
                    <a:bodyPr/>
                    <a:lstStyle/>
                    <a:p>
                      <a:pPr marL="6350" marR="0" lvl="0" indent="0" algn="r" defTabSz="914400" rtl="0" eaLnBrk="1" fontAlgn="base" latinLnBrk="0" hangingPunct="1">
                        <a:lnSpc>
                          <a:spcPct val="115000"/>
                        </a:lnSpc>
                        <a:spcBef>
                          <a:spcPts val="63"/>
                        </a:spcBef>
                        <a:spcAft>
                          <a:spcPts val="63"/>
                        </a:spcAft>
                        <a:buClrTx/>
                        <a:buSzTx/>
                        <a:buFontTx/>
                        <a:buNone/>
                        <a:tabLst/>
                      </a:pPr>
                      <a:r>
                        <a:rPr kumimoji="0" lang="en-US" sz="1100" b="1" i="0" u="none" strike="noStrike" cap="none" normalizeH="0" baseline="0" smtClean="0">
                          <a:ln>
                            <a:noFill/>
                          </a:ln>
                          <a:solidFill>
                            <a:schemeClr val="tx1"/>
                          </a:solidFill>
                          <a:effectLst/>
                          <a:latin typeface="Verdana" pitchFamily="34" charset="0"/>
                          <a:cs typeface="Times New Roman" pitchFamily="18" charset="0"/>
                        </a:rPr>
                        <a:t>846</a:t>
                      </a:r>
                      <a:endParaRPr kumimoji="0" lang="en-U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8420" marR="58420" marT="7620" marB="7620" anchor="ctr" horzOverflow="overflow">
                    <a:lnL>
                      <a:noFill/>
                    </a:lnL>
                    <a:lnR>
                      <a:noFill/>
                    </a:lnR>
                    <a:lnT>
                      <a:noFill/>
                    </a:lnT>
                    <a:lnB>
                      <a:noFill/>
                    </a:lnB>
                    <a:lnTlToBr>
                      <a:noFill/>
                    </a:lnTlToBr>
                    <a:lnBlToTr>
                      <a:noFill/>
                    </a:lnBlToTr>
                    <a:solidFill>
                      <a:srgbClr val="FFFFFF"/>
                    </a:solidFill>
                  </a:tcPr>
                </a:tc>
                <a:tc>
                  <a:txBody>
                    <a:bodyPr/>
                    <a:lstStyle/>
                    <a:p>
                      <a:pPr marL="6350" marR="0" lvl="0" indent="0" algn="r" defTabSz="914400" rtl="0" eaLnBrk="1" fontAlgn="base" latinLnBrk="0" hangingPunct="1">
                        <a:lnSpc>
                          <a:spcPct val="115000"/>
                        </a:lnSpc>
                        <a:spcBef>
                          <a:spcPts val="63"/>
                        </a:spcBef>
                        <a:spcAft>
                          <a:spcPts val="63"/>
                        </a:spcAft>
                        <a:buClrTx/>
                        <a:buSzTx/>
                        <a:buFontTx/>
                        <a:buNone/>
                        <a:tabLst/>
                      </a:pPr>
                      <a:r>
                        <a:rPr kumimoji="0" lang="en-US" sz="1100" b="1" i="0" u="none" strike="noStrike" cap="none" normalizeH="0" baseline="0" smtClean="0">
                          <a:ln>
                            <a:noFill/>
                          </a:ln>
                          <a:solidFill>
                            <a:schemeClr val="tx1"/>
                          </a:solidFill>
                          <a:effectLst/>
                          <a:latin typeface="Verdana" pitchFamily="34" charset="0"/>
                          <a:cs typeface="Times New Roman" pitchFamily="18" charset="0"/>
                        </a:rPr>
                        <a:t>23</a:t>
                      </a:r>
                      <a:endParaRPr kumimoji="0" lang="en-U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8420" marR="58420" marT="7620" marB="7620" anchor="ctr" horzOverflow="overflow">
                    <a:lnL>
                      <a:noFill/>
                    </a:lnL>
                    <a:lnR>
                      <a:noFill/>
                    </a:lnR>
                    <a:lnT>
                      <a:noFill/>
                    </a:lnT>
                    <a:lnB>
                      <a:noFill/>
                    </a:lnB>
                    <a:lnTlToBr>
                      <a:noFill/>
                    </a:lnTlToBr>
                    <a:lnBlToTr>
                      <a:noFill/>
                    </a:lnBlToTr>
                    <a:solidFill>
                      <a:srgbClr val="FFFFFF"/>
                    </a:solidFill>
                  </a:tcPr>
                </a:tc>
                <a:tc>
                  <a:txBody>
                    <a:bodyPr/>
                    <a:lstStyle/>
                    <a:p>
                      <a:pPr marL="6350" marR="0" lvl="0" indent="0" algn="r" defTabSz="914400" rtl="0" eaLnBrk="1" fontAlgn="base" latinLnBrk="0" hangingPunct="1">
                        <a:lnSpc>
                          <a:spcPct val="115000"/>
                        </a:lnSpc>
                        <a:spcBef>
                          <a:spcPts val="63"/>
                        </a:spcBef>
                        <a:spcAft>
                          <a:spcPts val="63"/>
                        </a:spcAft>
                        <a:buClrTx/>
                        <a:buSzTx/>
                        <a:buFontTx/>
                        <a:buNone/>
                        <a:tabLst/>
                      </a:pPr>
                      <a:r>
                        <a:rPr kumimoji="0" lang="en-US" sz="1100" b="1" i="0" u="none" strike="noStrike" cap="none" normalizeH="0" baseline="0" smtClean="0">
                          <a:ln>
                            <a:noFill/>
                          </a:ln>
                          <a:solidFill>
                            <a:schemeClr val="tx1"/>
                          </a:solidFill>
                          <a:effectLst/>
                          <a:latin typeface="Verdana" pitchFamily="34" charset="0"/>
                          <a:cs typeface="Times New Roman" pitchFamily="18" charset="0"/>
                        </a:rPr>
                        <a:t>28</a:t>
                      </a:r>
                      <a:endParaRPr kumimoji="0" lang="en-U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8420" marR="58420" marT="7620" marB="7620" anchor="ctr" horzOverflow="overflow">
                    <a:lnL>
                      <a:noFill/>
                    </a:lnL>
                    <a:lnR>
                      <a:noFill/>
                    </a:lnR>
                    <a:lnT>
                      <a:noFill/>
                    </a:lnT>
                    <a:lnB>
                      <a:noFill/>
                    </a:lnB>
                    <a:lnTlToBr>
                      <a:noFill/>
                    </a:lnTlToBr>
                    <a:lnBlToTr>
                      <a:noFill/>
                    </a:lnBlToTr>
                    <a:solidFill>
                      <a:srgbClr val="FFFFFF"/>
                    </a:solidFill>
                  </a:tcPr>
                </a:tc>
                <a:tc>
                  <a:txBody>
                    <a:bodyPr/>
                    <a:lstStyle/>
                    <a:p>
                      <a:pPr marL="6350" marR="0" lvl="0" indent="0" algn="r" defTabSz="914400" rtl="0" eaLnBrk="1" fontAlgn="base" latinLnBrk="0" hangingPunct="1">
                        <a:lnSpc>
                          <a:spcPct val="115000"/>
                        </a:lnSpc>
                        <a:spcBef>
                          <a:spcPts val="63"/>
                        </a:spcBef>
                        <a:spcAft>
                          <a:spcPts val="63"/>
                        </a:spcAft>
                        <a:buClrTx/>
                        <a:buSzTx/>
                        <a:buFontTx/>
                        <a:buNone/>
                        <a:tabLst/>
                      </a:pPr>
                      <a:r>
                        <a:rPr kumimoji="0" lang="en-US" sz="1100" b="1" i="0" u="none" strike="noStrike" cap="none" normalizeH="0" baseline="0" smtClean="0">
                          <a:ln>
                            <a:noFill/>
                          </a:ln>
                          <a:solidFill>
                            <a:schemeClr val="tx1"/>
                          </a:solidFill>
                          <a:effectLst/>
                          <a:latin typeface="Verdana" pitchFamily="34" charset="0"/>
                          <a:cs typeface="Times New Roman" pitchFamily="18" charset="0"/>
                        </a:rPr>
                        <a:t>897</a:t>
                      </a:r>
                      <a:endParaRPr kumimoji="0" lang="en-U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8420" marR="58420" marT="7620" marB="7620" anchor="ctr" horzOverflow="overflow">
                    <a:lnL>
                      <a:noFill/>
                    </a:lnL>
                    <a:lnR>
                      <a:noFill/>
                    </a:lnR>
                    <a:lnT>
                      <a:noFill/>
                    </a:lnT>
                    <a:lnB>
                      <a:noFill/>
                    </a:lnB>
                    <a:lnTlToBr>
                      <a:noFill/>
                    </a:lnTlToBr>
                    <a:lnBlToTr>
                      <a:noFill/>
                    </a:lnBlToTr>
                    <a:solidFill>
                      <a:srgbClr val="FFFFFF"/>
                    </a:solidFill>
                  </a:tcPr>
                </a:tc>
              </a:tr>
              <a:tr h="317500">
                <a:tc>
                  <a:txBody>
                    <a:bodyPr/>
                    <a:lstStyle/>
                    <a:p>
                      <a:pPr marL="6350" marR="0" lvl="0" indent="0" algn="l" defTabSz="914400" rtl="0" eaLnBrk="1" fontAlgn="base" latinLnBrk="0" hangingPunct="1">
                        <a:lnSpc>
                          <a:spcPct val="115000"/>
                        </a:lnSpc>
                        <a:spcBef>
                          <a:spcPts val="63"/>
                        </a:spcBef>
                        <a:spcAft>
                          <a:spcPts val="63"/>
                        </a:spcAft>
                        <a:buClrTx/>
                        <a:buSzTx/>
                        <a:buFontTx/>
                        <a:buNone/>
                        <a:tabLst/>
                      </a:pPr>
                      <a:r>
                        <a:rPr kumimoji="0" lang="en-US" sz="1100" b="1" i="0" u="none" strike="noStrike" cap="none" normalizeH="0" baseline="0" smtClean="0">
                          <a:ln>
                            <a:noFill/>
                          </a:ln>
                          <a:solidFill>
                            <a:schemeClr val="tx1"/>
                          </a:solidFill>
                          <a:effectLst/>
                          <a:latin typeface="Verdana" pitchFamily="34" charset="0"/>
                          <a:cs typeface="Times New Roman" pitchFamily="18" charset="0"/>
                        </a:rPr>
                        <a:t>2006</a:t>
                      </a:r>
                      <a:endParaRPr kumimoji="0" lang="en-U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8420" marR="58420" marT="7620" marB="7620" anchor="ctr" horzOverflow="overflow">
                    <a:lnL>
                      <a:noFill/>
                    </a:lnL>
                    <a:lnR>
                      <a:noFill/>
                    </a:lnR>
                    <a:lnT w="12700" cap="flat" cmpd="sng" algn="ctr">
                      <a:solidFill>
                        <a:srgbClr val="6699CC"/>
                      </a:solidFill>
                      <a:prstDash val="dot"/>
                      <a:round/>
                      <a:headEnd type="none" w="med" len="med"/>
                      <a:tailEnd type="none" w="med" len="med"/>
                    </a:lnT>
                    <a:lnB w="12700" cap="flat" cmpd="sng" algn="ctr">
                      <a:solidFill>
                        <a:srgbClr val="6699CC"/>
                      </a:solidFill>
                      <a:prstDash val="dot"/>
                      <a:round/>
                      <a:headEnd type="none" w="med" len="med"/>
                      <a:tailEnd type="none" w="med" len="med"/>
                    </a:lnB>
                    <a:lnTlToBr>
                      <a:noFill/>
                    </a:lnTlToBr>
                    <a:lnBlToTr>
                      <a:noFill/>
                    </a:lnBlToTr>
                    <a:solidFill>
                      <a:srgbClr val="FFFFFF"/>
                    </a:solidFill>
                  </a:tcPr>
                </a:tc>
                <a:tc>
                  <a:txBody>
                    <a:bodyPr/>
                    <a:lstStyle/>
                    <a:p>
                      <a:pPr marL="6350" marR="0" lvl="0" indent="0" algn="r" defTabSz="914400" rtl="0" eaLnBrk="1" fontAlgn="base" latinLnBrk="0" hangingPunct="1">
                        <a:lnSpc>
                          <a:spcPct val="115000"/>
                        </a:lnSpc>
                        <a:spcBef>
                          <a:spcPts val="63"/>
                        </a:spcBef>
                        <a:spcAft>
                          <a:spcPts val="63"/>
                        </a:spcAft>
                        <a:buClrTx/>
                        <a:buSzTx/>
                        <a:buFontTx/>
                        <a:buNone/>
                        <a:tabLst/>
                      </a:pPr>
                      <a:r>
                        <a:rPr kumimoji="0" lang="en-US" sz="1100" b="1" i="0" u="none" strike="noStrike" cap="none" normalizeH="0" baseline="0" smtClean="0">
                          <a:ln>
                            <a:noFill/>
                          </a:ln>
                          <a:solidFill>
                            <a:schemeClr val="tx1"/>
                          </a:solidFill>
                          <a:effectLst/>
                          <a:latin typeface="Verdana" pitchFamily="34" charset="0"/>
                          <a:cs typeface="Times New Roman" pitchFamily="18" charset="0"/>
                        </a:rPr>
                        <a:t>823</a:t>
                      </a:r>
                      <a:endParaRPr kumimoji="0" lang="en-U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8420" marR="58420" marT="7620" marB="7620" anchor="ctr" horzOverflow="overflow">
                    <a:lnL>
                      <a:noFill/>
                    </a:lnL>
                    <a:lnR>
                      <a:noFill/>
                    </a:lnR>
                    <a:lnT>
                      <a:noFill/>
                    </a:lnT>
                    <a:lnB>
                      <a:noFill/>
                    </a:lnB>
                    <a:lnTlToBr>
                      <a:noFill/>
                    </a:lnTlToBr>
                    <a:lnBlToTr>
                      <a:noFill/>
                    </a:lnBlToTr>
                    <a:solidFill>
                      <a:srgbClr val="FFFFFF"/>
                    </a:solidFill>
                  </a:tcPr>
                </a:tc>
                <a:tc>
                  <a:txBody>
                    <a:bodyPr/>
                    <a:lstStyle/>
                    <a:p>
                      <a:pPr marL="6350" marR="0" lvl="0" indent="0" algn="r" defTabSz="914400" rtl="0" eaLnBrk="1" fontAlgn="base" latinLnBrk="0" hangingPunct="1">
                        <a:lnSpc>
                          <a:spcPct val="115000"/>
                        </a:lnSpc>
                        <a:spcBef>
                          <a:spcPts val="63"/>
                        </a:spcBef>
                        <a:spcAft>
                          <a:spcPts val="63"/>
                        </a:spcAft>
                        <a:buClrTx/>
                        <a:buSzTx/>
                        <a:buFontTx/>
                        <a:buNone/>
                        <a:tabLst/>
                      </a:pPr>
                      <a:r>
                        <a:rPr kumimoji="0" lang="en-US" sz="1100" b="1" i="0" u="none" strike="noStrike" cap="none" normalizeH="0" baseline="0" smtClean="0">
                          <a:ln>
                            <a:noFill/>
                          </a:ln>
                          <a:solidFill>
                            <a:schemeClr val="tx1"/>
                          </a:solidFill>
                          <a:effectLst/>
                          <a:latin typeface="Verdana" pitchFamily="34" charset="0"/>
                          <a:cs typeface="Times New Roman" pitchFamily="18" charset="0"/>
                        </a:rPr>
                        <a:t>29</a:t>
                      </a:r>
                      <a:endParaRPr kumimoji="0" lang="en-U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8420" marR="58420" marT="7620" marB="7620" anchor="ctr" horzOverflow="overflow">
                    <a:lnL>
                      <a:noFill/>
                    </a:lnL>
                    <a:lnR>
                      <a:noFill/>
                    </a:lnR>
                    <a:lnT>
                      <a:noFill/>
                    </a:lnT>
                    <a:lnB>
                      <a:noFill/>
                    </a:lnB>
                    <a:lnTlToBr>
                      <a:noFill/>
                    </a:lnTlToBr>
                    <a:lnBlToTr>
                      <a:noFill/>
                    </a:lnBlToTr>
                    <a:solidFill>
                      <a:srgbClr val="FFFFFF"/>
                    </a:solidFill>
                  </a:tcPr>
                </a:tc>
                <a:tc>
                  <a:txBody>
                    <a:bodyPr/>
                    <a:lstStyle/>
                    <a:p>
                      <a:pPr marL="6350" marR="0" lvl="0" indent="0" algn="r" defTabSz="914400" rtl="0" eaLnBrk="1" fontAlgn="base" latinLnBrk="0" hangingPunct="1">
                        <a:lnSpc>
                          <a:spcPct val="115000"/>
                        </a:lnSpc>
                        <a:spcBef>
                          <a:spcPts val="63"/>
                        </a:spcBef>
                        <a:spcAft>
                          <a:spcPts val="63"/>
                        </a:spcAft>
                        <a:buClrTx/>
                        <a:buSzTx/>
                        <a:buFontTx/>
                        <a:buNone/>
                        <a:tabLst/>
                      </a:pPr>
                      <a:r>
                        <a:rPr kumimoji="0" lang="en-US" sz="1100" b="1" i="0" u="none" strike="noStrike" cap="none" normalizeH="0" baseline="0" smtClean="0">
                          <a:ln>
                            <a:noFill/>
                          </a:ln>
                          <a:solidFill>
                            <a:schemeClr val="tx1"/>
                          </a:solidFill>
                          <a:effectLst/>
                          <a:latin typeface="Verdana" pitchFamily="34" charset="0"/>
                          <a:cs typeface="Times New Roman" pitchFamily="18" charset="0"/>
                        </a:rPr>
                        <a:t>21</a:t>
                      </a:r>
                      <a:endParaRPr kumimoji="0" lang="en-U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8420" marR="58420" marT="7620" marB="7620" anchor="ctr" horzOverflow="overflow">
                    <a:lnL>
                      <a:noFill/>
                    </a:lnL>
                    <a:lnR>
                      <a:noFill/>
                    </a:lnR>
                    <a:lnT>
                      <a:noFill/>
                    </a:lnT>
                    <a:lnB>
                      <a:noFill/>
                    </a:lnB>
                    <a:lnTlToBr>
                      <a:noFill/>
                    </a:lnTlToBr>
                    <a:lnBlToTr>
                      <a:noFill/>
                    </a:lnBlToTr>
                    <a:solidFill>
                      <a:srgbClr val="FFFFFF"/>
                    </a:solidFill>
                  </a:tcPr>
                </a:tc>
                <a:tc>
                  <a:txBody>
                    <a:bodyPr/>
                    <a:lstStyle/>
                    <a:p>
                      <a:pPr marL="6350" marR="0" lvl="0" indent="0" algn="r" defTabSz="914400" rtl="0" eaLnBrk="1" fontAlgn="base" latinLnBrk="0" hangingPunct="1">
                        <a:lnSpc>
                          <a:spcPct val="115000"/>
                        </a:lnSpc>
                        <a:spcBef>
                          <a:spcPts val="63"/>
                        </a:spcBef>
                        <a:spcAft>
                          <a:spcPts val="63"/>
                        </a:spcAft>
                        <a:buClrTx/>
                        <a:buSzTx/>
                        <a:buFontTx/>
                        <a:buNone/>
                        <a:tabLst/>
                      </a:pPr>
                      <a:r>
                        <a:rPr kumimoji="0" lang="en-US" sz="1100" b="1" i="0" u="none" strike="noStrike" cap="none" normalizeH="0" baseline="0" smtClean="0">
                          <a:ln>
                            <a:noFill/>
                          </a:ln>
                          <a:solidFill>
                            <a:schemeClr val="tx1"/>
                          </a:solidFill>
                          <a:effectLst/>
                          <a:latin typeface="Verdana" pitchFamily="34" charset="0"/>
                          <a:cs typeface="Times New Roman" pitchFamily="18" charset="0"/>
                        </a:rPr>
                        <a:t>873</a:t>
                      </a:r>
                      <a:endParaRPr kumimoji="0" lang="en-U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8420" marR="58420" marT="7620" marB="7620" anchor="ctr" horzOverflow="overflow">
                    <a:lnL>
                      <a:noFill/>
                    </a:lnL>
                    <a:lnR>
                      <a:noFill/>
                    </a:lnR>
                    <a:lnT>
                      <a:noFill/>
                    </a:lnT>
                    <a:lnB>
                      <a:noFill/>
                    </a:lnB>
                    <a:lnTlToBr>
                      <a:noFill/>
                    </a:lnTlToBr>
                    <a:lnBlToTr>
                      <a:noFill/>
                    </a:lnBlToTr>
                    <a:solidFill>
                      <a:srgbClr val="FFFFFF"/>
                    </a:solidFill>
                  </a:tcPr>
                </a:tc>
              </a:tr>
              <a:tr h="331788">
                <a:tc>
                  <a:txBody>
                    <a:bodyPr/>
                    <a:lstStyle/>
                    <a:p>
                      <a:pPr marL="6350" marR="0" lvl="0" indent="0" algn="l" defTabSz="914400" rtl="0" eaLnBrk="1" fontAlgn="base" latinLnBrk="0" hangingPunct="1">
                        <a:lnSpc>
                          <a:spcPct val="115000"/>
                        </a:lnSpc>
                        <a:spcBef>
                          <a:spcPts val="63"/>
                        </a:spcBef>
                        <a:spcAft>
                          <a:spcPts val="63"/>
                        </a:spcAft>
                        <a:buClrTx/>
                        <a:buSzTx/>
                        <a:buFontTx/>
                        <a:buNone/>
                        <a:tabLst/>
                      </a:pPr>
                      <a:r>
                        <a:rPr kumimoji="0" lang="en-US" sz="1100" b="1" i="0" u="none" strike="noStrike" cap="none" normalizeH="0" baseline="0" smtClean="0">
                          <a:ln>
                            <a:noFill/>
                          </a:ln>
                          <a:solidFill>
                            <a:schemeClr val="tx1"/>
                          </a:solidFill>
                          <a:effectLst/>
                          <a:latin typeface="Verdana" pitchFamily="34" charset="0"/>
                          <a:cs typeface="Times New Roman" pitchFamily="18" charset="0"/>
                        </a:rPr>
                        <a:t>2007</a:t>
                      </a:r>
                      <a:endParaRPr kumimoji="0" lang="en-U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8420" marR="58420" marT="7620" marB="7620" anchor="ctr" horzOverflow="overflow">
                    <a:lnL>
                      <a:noFill/>
                    </a:lnL>
                    <a:lnR>
                      <a:noFill/>
                    </a:lnR>
                    <a:lnT w="12700" cap="flat" cmpd="sng" algn="ctr">
                      <a:solidFill>
                        <a:srgbClr val="6699CC"/>
                      </a:solidFill>
                      <a:prstDash val="dot"/>
                      <a:round/>
                      <a:headEnd type="none" w="med" len="med"/>
                      <a:tailEnd type="none" w="med" len="med"/>
                    </a:lnT>
                    <a:lnB w="12700" cap="flat" cmpd="sng" algn="ctr">
                      <a:solidFill>
                        <a:srgbClr val="6699CC"/>
                      </a:solidFill>
                      <a:prstDash val="dot"/>
                      <a:round/>
                      <a:headEnd type="none" w="med" len="med"/>
                      <a:tailEnd type="none" w="med" len="med"/>
                    </a:lnB>
                    <a:lnTlToBr>
                      <a:noFill/>
                    </a:lnTlToBr>
                    <a:lnBlToTr>
                      <a:noFill/>
                    </a:lnBlToTr>
                    <a:solidFill>
                      <a:srgbClr val="FFFFFF"/>
                    </a:solidFill>
                  </a:tcPr>
                </a:tc>
                <a:tc>
                  <a:txBody>
                    <a:bodyPr/>
                    <a:lstStyle/>
                    <a:p>
                      <a:pPr marL="6350" marR="0" lvl="0" indent="0" algn="r" defTabSz="914400" rtl="0" eaLnBrk="1" fontAlgn="base" latinLnBrk="0" hangingPunct="1">
                        <a:lnSpc>
                          <a:spcPct val="115000"/>
                        </a:lnSpc>
                        <a:spcBef>
                          <a:spcPts val="63"/>
                        </a:spcBef>
                        <a:spcAft>
                          <a:spcPts val="63"/>
                        </a:spcAft>
                        <a:buClrTx/>
                        <a:buSzTx/>
                        <a:buFontTx/>
                        <a:buNone/>
                        <a:tabLst/>
                      </a:pPr>
                      <a:r>
                        <a:rPr kumimoji="0" lang="en-US" sz="1100" b="1" i="0" u="none" strike="noStrike" cap="none" normalizeH="0" baseline="0" smtClean="0">
                          <a:ln>
                            <a:noFill/>
                          </a:ln>
                          <a:solidFill>
                            <a:schemeClr val="tx1"/>
                          </a:solidFill>
                          <a:effectLst/>
                          <a:latin typeface="Verdana" pitchFamily="34" charset="0"/>
                          <a:cs typeface="Times New Roman" pitchFamily="18" charset="0"/>
                        </a:rPr>
                        <a:t>904</a:t>
                      </a:r>
                      <a:endParaRPr kumimoji="0" lang="en-U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8420" marR="58420" marT="7620" marB="7620" anchor="ctr" horzOverflow="overflow">
                    <a:lnL>
                      <a:noFill/>
                    </a:lnL>
                    <a:lnR>
                      <a:noFill/>
                    </a:lnR>
                    <a:lnT>
                      <a:noFill/>
                    </a:lnT>
                    <a:lnB>
                      <a:noFill/>
                    </a:lnB>
                    <a:lnTlToBr>
                      <a:noFill/>
                    </a:lnTlToBr>
                    <a:lnBlToTr>
                      <a:noFill/>
                    </a:lnBlToTr>
                    <a:solidFill>
                      <a:srgbClr val="FFFFFF"/>
                    </a:solidFill>
                  </a:tcPr>
                </a:tc>
                <a:tc>
                  <a:txBody>
                    <a:bodyPr/>
                    <a:lstStyle/>
                    <a:p>
                      <a:pPr marL="6350" marR="0" lvl="0" indent="0" algn="r" defTabSz="914400" rtl="0" eaLnBrk="1" fontAlgn="base" latinLnBrk="0" hangingPunct="1">
                        <a:lnSpc>
                          <a:spcPct val="115000"/>
                        </a:lnSpc>
                        <a:spcBef>
                          <a:spcPts val="63"/>
                        </a:spcBef>
                        <a:spcAft>
                          <a:spcPts val="63"/>
                        </a:spcAft>
                        <a:buClrTx/>
                        <a:buSzTx/>
                        <a:buFontTx/>
                        <a:buNone/>
                        <a:tabLst/>
                      </a:pPr>
                      <a:r>
                        <a:rPr kumimoji="0" lang="en-US" sz="1100" b="1" i="0" u="none" strike="noStrike" cap="none" normalizeH="0" baseline="0" smtClean="0">
                          <a:ln>
                            <a:noFill/>
                          </a:ln>
                          <a:solidFill>
                            <a:schemeClr val="tx1"/>
                          </a:solidFill>
                          <a:effectLst/>
                          <a:latin typeface="Verdana" pitchFamily="34" charset="0"/>
                          <a:cs typeface="Times New Roman" pitchFamily="18" charset="0"/>
                        </a:rPr>
                        <a:t>47</a:t>
                      </a:r>
                      <a:endParaRPr kumimoji="0" lang="en-U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8420" marR="58420" marT="7620" marB="7620" anchor="ctr" horzOverflow="overflow">
                    <a:lnL>
                      <a:noFill/>
                    </a:lnL>
                    <a:lnR>
                      <a:noFill/>
                    </a:lnR>
                    <a:lnT>
                      <a:noFill/>
                    </a:lnT>
                    <a:lnB>
                      <a:noFill/>
                    </a:lnB>
                    <a:lnTlToBr>
                      <a:noFill/>
                    </a:lnTlToBr>
                    <a:lnBlToTr>
                      <a:noFill/>
                    </a:lnBlToTr>
                    <a:solidFill>
                      <a:srgbClr val="FFFFFF"/>
                    </a:solidFill>
                  </a:tcPr>
                </a:tc>
                <a:tc>
                  <a:txBody>
                    <a:bodyPr/>
                    <a:lstStyle/>
                    <a:p>
                      <a:pPr marL="6350" marR="0" lvl="0" indent="0" algn="r" defTabSz="914400" rtl="0" eaLnBrk="1" fontAlgn="base" latinLnBrk="0" hangingPunct="1">
                        <a:lnSpc>
                          <a:spcPct val="115000"/>
                        </a:lnSpc>
                        <a:spcBef>
                          <a:spcPts val="63"/>
                        </a:spcBef>
                        <a:spcAft>
                          <a:spcPts val="63"/>
                        </a:spcAft>
                        <a:buClrTx/>
                        <a:buSzTx/>
                        <a:buFontTx/>
                        <a:buNone/>
                        <a:tabLst/>
                      </a:pPr>
                      <a:r>
                        <a:rPr kumimoji="0" lang="en-US" sz="1100" b="1" i="0" u="none" strike="noStrike" cap="none" normalizeH="0" baseline="0" smtClean="0">
                          <a:ln>
                            <a:noFill/>
                          </a:ln>
                          <a:solidFill>
                            <a:schemeClr val="tx1"/>
                          </a:solidFill>
                          <a:effectLst/>
                          <a:latin typeface="Verdana" pitchFamily="34" charset="0"/>
                          <a:cs typeface="Times New Roman" pitchFamily="18" charset="0"/>
                        </a:rPr>
                        <a:t>10</a:t>
                      </a:r>
                      <a:endParaRPr kumimoji="0" lang="en-U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8420" marR="58420" marT="7620" marB="7620" anchor="ctr" horzOverflow="overflow">
                    <a:lnL>
                      <a:noFill/>
                    </a:lnL>
                    <a:lnR>
                      <a:noFill/>
                    </a:lnR>
                    <a:lnT>
                      <a:noFill/>
                    </a:lnT>
                    <a:lnB>
                      <a:noFill/>
                    </a:lnB>
                    <a:lnTlToBr>
                      <a:noFill/>
                    </a:lnTlToBr>
                    <a:lnBlToTr>
                      <a:noFill/>
                    </a:lnBlToTr>
                    <a:solidFill>
                      <a:srgbClr val="FFFFFF"/>
                    </a:solidFill>
                  </a:tcPr>
                </a:tc>
                <a:tc>
                  <a:txBody>
                    <a:bodyPr/>
                    <a:lstStyle/>
                    <a:p>
                      <a:pPr marL="6350" marR="0" lvl="0" indent="0" algn="r" defTabSz="914400" rtl="0" eaLnBrk="1" fontAlgn="base" latinLnBrk="0" hangingPunct="1">
                        <a:lnSpc>
                          <a:spcPct val="115000"/>
                        </a:lnSpc>
                        <a:spcBef>
                          <a:spcPts val="63"/>
                        </a:spcBef>
                        <a:spcAft>
                          <a:spcPts val="63"/>
                        </a:spcAft>
                        <a:buClrTx/>
                        <a:buSzTx/>
                        <a:buFontTx/>
                        <a:buNone/>
                        <a:tabLst/>
                      </a:pPr>
                      <a:r>
                        <a:rPr kumimoji="0" lang="en-US" sz="1100" b="1" i="0" u="none" strike="noStrike" cap="none" normalizeH="0" baseline="0" smtClean="0">
                          <a:ln>
                            <a:noFill/>
                          </a:ln>
                          <a:solidFill>
                            <a:schemeClr val="tx1"/>
                          </a:solidFill>
                          <a:effectLst/>
                          <a:latin typeface="Verdana" pitchFamily="34" charset="0"/>
                          <a:cs typeface="Times New Roman" pitchFamily="18" charset="0"/>
                        </a:rPr>
                        <a:t>961</a:t>
                      </a:r>
                      <a:endParaRPr kumimoji="0" lang="en-U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8420" marR="58420" marT="7620" marB="7620" anchor="ctr" horzOverflow="overflow">
                    <a:lnL>
                      <a:noFill/>
                    </a:lnL>
                    <a:lnR>
                      <a:noFill/>
                    </a:lnR>
                    <a:lnT>
                      <a:noFill/>
                    </a:lnT>
                    <a:lnB>
                      <a:noFill/>
                    </a:lnB>
                    <a:lnTlToBr>
                      <a:noFill/>
                    </a:lnTlToBr>
                    <a:lnBlToTr>
                      <a:noFill/>
                    </a:lnBlToTr>
                    <a:solidFill>
                      <a:srgbClr val="FFFFFF"/>
                    </a:solidFill>
                  </a:tcPr>
                </a:tc>
              </a:tr>
              <a:tr h="317500">
                <a:tc>
                  <a:txBody>
                    <a:bodyPr/>
                    <a:lstStyle/>
                    <a:p>
                      <a:pPr marL="6350" marR="0" lvl="0" indent="0" algn="l" defTabSz="914400" rtl="0" eaLnBrk="1" fontAlgn="base" latinLnBrk="0" hangingPunct="1">
                        <a:lnSpc>
                          <a:spcPct val="115000"/>
                        </a:lnSpc>
                        <a:spcBef>
                          <a:spcPts val="63"/>
                        </a:spcBef>
                        <a:spcAft>
                          <a:spcPts val="63"/>
                        </a:spcAft>
                        <a:buClrTx/>
                        <a:buSzTx/>
                        <a:buFontTx/>
                        <a:buNone/>
                        <a:tabLst/>
                      </a:pPr>
                      <a:r>
                        <a:rPr kumimoji="0" lang="en-US" sz="1100" b="1" i="0" u="none" strike="noStrike" cap="none" normalizeH="0" baseline="0" smtClean="0">
                          <a:ln>
                            <a:noFill/>
                          </a:ln>
                          <a:solidFill>
                            <a:schemeClr val="tx1"/>
                          </a:solidFill>
                          <a:effectLst/>
                          <a:latin typeface="Verdana" pitchFamily="34" charset="0"/>
                          <a:cs typeface="Times New Roman" pitchFamily="18" charset="0"/>
                        </a:rPr>
                        <a:t>2008</a:t>
                      </a:r>
                      <a:endParaRPr kumimoji="0" lang="en-U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8420" marR="58420" marT="7620" marB="7620" anchor="ctr" horzOverflow="overflow">
                    <a:lnL>
                      <a:noFill/>
                    </a:lnL>
                    <a:lnR>
                      <a:noFill/>
                    </a:lnR>
                    <a:lnT w="12700" cap="flat" cmpd="sng" algn="ctr">
                      <a:solidFill>
                        <a:srgbClr val="6699CC"/>
                      </a:solidFill>
                      <a:prstDash val="dot"/>
                      <a:round/>
                      <a:headEnd type="none" w="med" len="med"/>
                      <a:tailEnd type="none" w="med" len="med"/>
                    </a:lnT>
                    <a:lnB w="12700" cap="flat" cmpd="sng" algn="ctr">
                      <a:solidFill>
                        <a:srgbClr val="6699CC"/>
                      </a:solidFill>
                      <a:prstDash val="dot"/>
                      <a:round/>
                      <a:headEnd type="none" w="med" len="med"/>
                      <a:tailEnd type="none" w="med" len="med"/>
                    </a:lnB>
                    <a:lnTlToBr>
                      <a:noFill/>
                    </a:lnTlToBr>
                    <a:lnBlToTr>
                      <a:noFill/>
                    </a:lnBlToTr>
                    <a:solidFill>
                      <a:srgbClr val="FFFFFF"/>
                    </a:solidFill>
                  </a:tcPr>
                </a:tc>
                <a:tc>
                  <a:txBody>
                    <a:bodyPr/>
                    <a:lstStyle/>
                    <a:p>
                      <a:pPr marL="6350" marR="0" lvl="0" indent="0" algn="r" defTabSz="914400" rtl="0" eaLnBrk="1" fontAlgn="base" latinLnBrk="0" hangingPunct="1">
                        <a:lnSpc>
                          <a:spcPct val="115000"/>
                        </a:lnSpc>
                        <a:spcBef>
                          <a:spcPts val="63"/>
                        </a:spcBef>
                        <a:spcAft>
                          <a:spcPts val="63"/>
                        </a:spcAft>
                        <a:buClrTx/>
                        <a:buSzTx/>
                        <a:buFontTx/>
                        <a:buNone/>
                        <a:tabLst/>
                      </a:pPr>
                      <a:r>
                        <a:rPr kumimoji="0" lang="en-US" sz="1100" b="1" i="0" u="none" strike="noStrike" cap="none" normalizeH="0" baseline="0" smtClean="0">
                          <a:ln>
                            <a:noFill/>
                          </a:ln>
                          <a:solidFill>
                            <a:schemeClr val="tx1"/>
                          </a:solidFill>
                          <a:effectLst/>
                          <a:latin typeface="Verdana" pitchFamily="34" charset="0"/>
                          <a:cs typeface="Times New Roman" pitchFamily="18" charset="0"/>
                        </a:rPr>
                        <a:t>314</a:t>
                      </a:r>
                      <a:endParaRPr kumimoji="0" lang="en-U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8420" marR="58420" marT="7620" marB="7620" anchor="ctr" horzOverflow="overflow">
                    <a:lnL>
                      <a:noFill/>
                    </a:lnL>
                    <a:lnR>
                      <a:noFill/>
                    </a:lnR>
                    <a:lnT>
                      <a:noFill/>
                    </a:lnT>
                    <a:lnB>
                      <a:noFill/>
                    </a:lnB>
                    <a:lnTlToBr>
                      <a:noFill/>
                    </a:lnTlToBr>
                    <a:lnBlToTr>
                      <a:noFill/>
                    </a:lnBlToTr>
                    <a:solidFill>
                      <a:srgbClr val="FFFFFF"/>
                    </a:solidFill>
                  </a:tcPr>
                </a:tc>
                <a:tc>
                  <a:txBody>
                    <a:bodyPr/>
                    <a:lstStyle/>
                    <a:p>
                      <a:pPr marL="6350" marR="0" lvl="0" indent="0" algn="r" defTabSz="914400" rtl="0" eaLnBrk="1" fontAlgn="base" latinLnBrk="0" hangingPunct="1">
                        <a:lnSpc>
                          <a:spcPct val="115000"/>
                        </a:lnSpc>
                        <a:spcBef>
                          <a:spcPts val="63"/>
                        </a:spcBef>
                        <a:spcAft>
                          <a:spcPts val="63"/>
                        </a:spcAft>
                        <a:buClrTx/>
                        <a:buSzTx/>
                        <a:buFontTx/>
                        <a:buNone/>
                        <a:tabLst/>
                      </a:pPr>
                      <a:r>
                        <a:rPr kumimoji="0" lang="en-US" sz="1100" b="1" i="0" u="none" strike="noStrike" cap="none" normalizeH="0" baseline="0" smtClean="0">
                          <a:ln>
                            <a:noFill/>
                          </a:ln>
                          <a:solidFill>
                            <a:schemeClr val="tx1"/>
                          </a:solidFill>
                          <a:effectLst/>
                          <a:latin typeface="Verdana" pitchFamily="34" charset="0"/>
                          <a:cs typeface="Times New Roman" pitchFamily="18" charset="0"/>
                        </a:rPr>
                        <a:t>4</a:t>
                      </a:r>
                      <a:endParaRPr kumimoji="0" lang="en-U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8420" marR="58420" marT="7620" marB="7620" anchor="ctr" horzOverflow="overflow">
                    <a:lnL>
                      <a:noFill/>
                    </a:lnL>
                    <a:lnR>
                      <a:noFill/>
                    </a:lnR>
                    <a:lnT>
                      <a:noFill/>
                    </a:lnT>
                    <a:lnB>
                      <a:noFill/>
                    </a:lnB>
                    <a:lnTlToBr>
                      <a:noFill/>
                    </a:lnTlToBr>
                    <a:lnBlToTr>
                      <a:noFill/>
                    </a:lnBlToTr>
                    <a:solidFill>
                      <a:srgbClr val="FFFFFF"/>
                    </a:solidFill>
                  </a:tcPr>
                </a:tc>
                <a:tc>
                  <a:txBody>
                    <a:bodyPr/>
                    <a:lstStyle/>
                    <a:p>
                      <a:pPr marL="6350" marR="0" lvl="0" indent="0" algn="r" defTabSz="914400" rtl="0" eaLnBrk="1" fontAlgn="base" latinLnBrk="0" hangingPunct="1">
                        <a:lnSpc>
                          <a:spcPct val="115000"/>
                        </a:lnSpc>
                        <a:spcBef>
                          <a:spcPts val="63"/>
                        </a:spcBef>
                        <a:spcAft>
                          <a:spcPts val="63"/>
                        </a:spcAft>
                        <a:buClrTx/>
                        <a:buSzTx/>
                        <a:buFontTx/>
                        <a:buNone/>
                        <a:tabLst/>
                      </a:pPr>
                      <a:r>
                        <a:rPr kumimoji="0" lang="en-US" sz="1100" b="1" i="0" u="none" strike="noStrike" cap="none" normalizeH="0" baseline="0" smtClean="0">
                          <a:ln>
                            <a:noFill/>
                          </a:ln>
                          <a:solidFill>
                            <a:schemeClr val="tx1"/>
                          </a:solidFill>
                          <a:effectLst/>
                          <a:latin typeface="Verdana" pitchFamily="34" charset="0"/>
                          <a:cs typeface="Times New Roman" pitchFamily="18" charset="0"/>
                        </a:rPr>
                        <a:t>4</a:t>
                      </a:r>
                      <a:endParaRPr kumimoji="0" lang="en-U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8420" marR="58420" marT="7620" marB="7620" anchor="ctr" horzOverflow="overflow">
                    <a:lnL>
                      <a:noFill/>
                    </a:lnL>
                    <a:lnR>
                      <a:noFill/>
                    </a:lnR>
                    <a:lnT>
                      <a:noFill/>
                    </a:lnT>
                    <a:lnB>
                      <a:noFill/>
                    </a:lnB>
                    <a:lnTlToBr>
                      <a:noFill/>
                    </a:lnTlToBr>
                    <a:lnBlToTr>
                      <a:noFill/>
                    </a:lnBlToTr>
                    <a:solidFill>
                      <a:srgbClr val="FFFFFF"/>
                    </a:solidFill>
                  </a:tcPr>
                </a:tc>
                <a:tc>
                  <a:txBody>
                    <a:bodyPr/>
                    <a:lstStyle/>
                    <a:p>
                      <a:pPr marL="6350" marR="0" lvl="0" indent="0" algn="r" defTabSz="914400" rtl="0" eaLnBrk="1" fontAlgn="base" latinLnBrk="0" hangingPunct="1">
                        <a:lnSpc>
                          <a:spcPct val="115000"/>
                        </a:lnSpc>
                        <a:spcBef>
                          <a:spcPts val="63"/>
                        </a:spcBef>
                        <a:spcAft>
                          <a:spcPts val="63"/>
                        </a:spcAft>
                        <a:buClrTx/>
                        <a:buSzTx/>
                        <a:buFontTx/>
                        <a:buNone/>
                        <a:tabLst/>
                      </a:pPr>
                      <a:r>
                        <a:rPr kumimoji="0" lang="en-US" sz="1100" b="1" i="0" u="none" strike="noStrike" cap="none" normalizeH="0" baseline="0" smtClean="0">
                          <a:ln>
                            <a:noFill/>
                          </a:ln>
                          <a:solidFill>
                            <a:schemeClr val="tx1"/>
                          </a:solidFill>
                          <a:effectLst/>
                          <a:latin typeface="Verdana" pitchFamily="34" charset="0"/>
                          <a:cs typeface="Times New Roman" pitchFamily="18" charset="0"/>
                        </a:rPr>
                        <a:t>322</a:t>
                      </a:r>
                      <a:endParaRPr kumimoji="0" lang="en-U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8420" marR="58420" marT="7620" marB="7620" anchor="ctr" horzOverflow="overflow">
                    <a:lnL>
                      <a:noFill/>
                    </a:lnL>
                    <a:lnR>
                      <a:noFill/>
                    </a:lnR>
                    <a:lnT>
                      <a:noFill/>
                    </a:lnT>
                    <a:lnB>
                      <a:noFill/>
                    </a:lnB>
                    <a:lnTlToBr>
                      <a:noFill/>
                    </a:lnTlToBr>
                    <a:lnBlToTr>
                      <a:noFill/>
                    </a:lnBlToTr>
                    <a:solidFill>
                      <a:srgbClr val="FFFFFF"/>
                    </a:solidFill>
                  </a:tcPr>
                </a:tc>
              </a:tr>
              <a:tr h="317500">
                <a:tc>
                  <a:txBody>
                    <a:bodyPr/>
                    <a:lstStyle/>
                    <a:p>
                      <a:pPr marL="6350" marR="0" lvl="0" indent="0" algn="l" defTabSz="914400" rtl="0" eaLnBrk="1" fontAlgn="base" latinLnBrk="0" hangingPunct="1">
                        <a:lnSpc>
                          <a:spcPct val="115000"/>
                        </a:lnSpc>
                        <a:spcBef>
                          <a:spcPts val="63"/>
                        </a:spcBef>
                        <a:spcAft>
                          <a:spcPts val="63"/>
                        </a:spcAft>
                        <a:buClrTx/>
                        <a:buSzTx/>
                        <a:buFontTx/>
                        <a:buNone/>
                        <a:tabLst/>
                      </a:pPr>
                      <a:r>
                        <a:rPr kumimoji="0" lang="en-US" sz="1100" b="1" i="0" u="none" strike="noStrike" cap="none" normalizeH="0" baseline="0" smtClean="0">
                          <a:ln>
                            <a:noFill/>
                          </a:ln>
                          <a:solidFill>
                            <a:schemeClr val="tx1"/>
                          </a:solidFill>
                          <a:effectLst/>
                          <a:latin typeface="Verdana" pitchFamily="34" charset="0"/>
                          <a:cs typeface="Times New Roman" pitchFamily="18" charset="0"/>
                        </a:rPr>
                        <a:t>2009</a:t>
                      </a:r>
                      <a:endParaRPr kumimoji="0" lang="en-U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8420" marR="58420" marT="7620" marB="7620" anchor="ctr" horzOverflow="overflow">
                    <a:lnL>
                      <a:noFill/>
                    </a:lnL>
                    <a:lnR>
                      <a:noFill/>
                    </a:lnR>
                    <a:lnT w="12700" cap="flat" cmpd="sng" algn="ctr">
                      <a:solidFill>
                        <a:srgbClr val="6699CC"/>
                      </a:solidFill>
                      <a:prstDash val="dot"/>
                      <a:round/>
                      <a:headEnd type="none" w="med" len="med"/>
                      <a:tailEnd type="none" w="med" len="med"/>
                    </a:lnT>
                    <a:lnB w="12700" cap="flat" cmpd="sng" algn="ctr">
                      <a:solidFill>
                        <a:srgbClr val="6699CC"/>
                      </a:solidFill>
                      <a:prstDash val="dot"/>
                      <a:round/>
                      <a:headEnd type="none" w="med" len="med"/>
                      <a:tailEnd type="none" w="med" len="med"/>
                    </a:lnB>
                    <a:lnTlToBr>
                      <a:noFill/>
                    </a:lnTlToBr>
                    <a:lnBlToTr>
                      <a:noFill/>
                    </a:lnBlToTr>
                    <a:solidFill>
                      <a:srgbClr val="FFFFFF"/>
                    </a:solidFill>
                  </a:tcPr>
                </a:tc>
                <a:tc>
                  <a:txBody>
                    <a:bodyPr/>
                    <a:lstStyle/>
                    <a:p>
                      <a:pPr marL="6350" marR="0" lvl="0" indent="0" algn="r" defTabSz="914400" rtl="0" eaLnBrk="1" fontAlgn="base" latinLnBrk="0" hangingPunct="1">
                        <a:lnSpc>
                          <a:spcPct val="115000"/>
                        </a:lnSpc>
                        <a:spcBef>
                          <a:spcPts val="63"/>
                        </a:spcBef>
                        <a:spcAft>
                          <a:spcPts val="63"/>
                        </a:spcAft>
                        <a:buClrTx/>
                        <a:buSzTx/>
                        <a:buFontTx/>
                        <a:buNone/>
                        <a:tabLst/>
                      </a:pPr>
                      <a:r>
                        <a:rPr kumimoji="0" lang="en-US" sz="1100" b="1" i="0" u="none" strike="noStrike" cap="none" normalizeH="0" baseline="0" smtClean="0">
                          <a:ln>
                            <a:noFill/>
                          </a:ln>
                          <a:solidFill>
                            <a:schemeClr val="tx1"/>
                          </a:solidFill>
                          <a:effectLst/>
                          <a:latin typeface="Verdana" pitchFamily="34" charset="0"/>
                          <a:cs typeface="Times New Roman" pitchFamily="18" charset="0"/>
                        </a:rPr>
                        <a:t>149</a:t>
                      </a:r>
                      <a:endParaRPr kumimoji="0" lang="en-U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8420" marR="58420" marT="7620" marB="7620" anchor="ctr" horzOverflow="overflow">
                    <a:lnL>
                      <a:noFill/>
                    </a:lnL>
                    <a:lnR>
                      <a:noFill/>
                    </a:lnR>
                    <a:lnT>
                      <a:noFill/>
                    </a:lnT>
                    <a:lnB>
                      <a:noFill/>
                    </a:lnB>
                    <a:lnTlToBr>
                      <a:noFill/>
                    </a:lnTlToBr>
                    <a:lnBlToTr>
                      <a:noFill/>
                    </a:lnBlToTr>
                    <a:solidFill>
                      <a:srgbClr val="FFFFFF"/>
                    </a:solidFill>
                  </a:tcPr>
                </a:tc>
                <a:tc>
                  <a:txBody>
                    <a:bodyPr/>
                    <a:lstStyle/>
                    <a:p>
                      <a:pPr marL="6350" marR="0" lvl="0" indent="0" algn="r" defTabSz="914400" rtl="0" eaLnBrk="1" fontAlgn="base" latinLnBrk="0" hangingPunct="1">
                        <a:lnSpc>
                          <a:spcPct val="115000"/>
                        </a:lnSpc>
                        <a:spcBef>
                          <a:spcPts val="63"/>
                        </a:spcBef>
                        <a:spcAft>
                          <a:spcPts val="63"/>
                        </a:spcAft>
                        <a:buClrTx/>
                        <a:buSzTx/>
                        <a:buFontTx/>
                        <a:buNone/>
                        <a:tabLst/>
                      </a:pPr>
                      <a:r>
                        <a:rPr kumimoji="0" lang="en-US" sz="1100" b="1" i="0" u="none" strike="noStrike" cap="none" normalizeH="0" baseline="0" smtClean="0">
                          <a:ln>
                            <a:noFill/>
                          </a:ln>
                          <a:solidFill>
                            <a:schemeClr val="tx1"/>
                          </a:solidFill>
                          <a:effectLst/>
                          <a:latin typeface="Verdana" pitchFamily="34" charset="0"/>
                          <a:cs typeface="Times New Roman" pitchFamily="18" charset="0"/>
                        </a:rPr>
                        <a:t>1</a:t>
                      </a:r>
                      <a:endParaRPr kumimoji="0" lang="en-U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8420" marR="58420" marT="7620" marB="7620" anchor="ctr" horzOverflow="overflow">
                    <a:lnL>
                      <a:noFill/>
                    </a:lnL>
                    <a:lnR>
                      <a:noFill/>
                    </a:lnR>
                    <a:lnT>
                      <a:noFill/>
                    </a:lnT>
                    <a:lnB>
                      <a:noFill/>
                    </a:lnB>
                    <a:lnTlToBr>
                      <a:noFill/>
                    </a:lnTlToBr>
                    <a:lnBlToTr>
                      <a:noFill/>
                    </a:lnBlToTr>
                    <a:solidFill>
                      <a:srgbClr val="FFFFFF"/>
                    </a:solidFill>
                  </a:tcPr>
                </a:tc>
                <a:tc>
                  <a:txBody>
                    <a:bodyPr/>
                    <a:lstStyle/>
                    <a:p>
                      <a:pPr marL="6350" marR="0" lvl="0" indent="0" algn="r" defTabSz="914400" rtl="0" eaLnBrk="1" fontAlgn="base" latinLnBrk="0" hangingPunct="1">
                        <a:lnSpc>
                          <a:spcPct val="115000"/>
                        </a:lnSpc>
                        <a:spcBef>
                          <a:spcPts val="63"/>
                        </a:spcBef>
                        <a:spcAft>
                          <a:spcPts val="63"/>
                        </a:spcAft>
                        <a:buClrTx/>
                        <a:buSzTx/>
                        <a:buFontTx/>
                        <a:buNone/>
                        <a:tabLst/>
                      </a:pPr>
                      <a:r>
                        <a:rPr kumimoji="0" lang="en-US" sz="1100" b="1" i="0" u="none" strike="noStrike" cap="none" normalizeH="0" baseline="0" smtClean="0">
                          <a:ln>
                            <a:noFill/>
                          </a:ln>
                          <a:solidFill>
                            <a:schemeClr val="tx1"/>
                          </a:solidFill>
                          <a:effectLst/>
                          <a:latin typeface="Verdana" pitchFamily="34" charset="0"/>
                          <a:cs typeface="Times New Roman" pitchFamily="18" charset="0"/>
                        </a:rPr>
                        <a:t>0</a:t>
                      </a:r>
                      <a:endParaRPr kumimoji="0" lang="en-U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8420" marR="58420" marT="7620" marB="7620" anchor="ctr" horzOverflow="overflow">
                    <a:lnL>
                      <a:noFill/>
                    </a:lnL>
                    <a:lnR>
                      <a:noFill/>
                    </a:lnR>
                    <a:lnT>
                      <a:noFill/>
                    </a:lnT>
                    <a:lnB>
                      <a:noFill/>
                    </a:lnB>
                    <a:lnTlToBr>
                      <a:noFill/>
                    </a:lnTlToBr>
                    <a:lnBlToTr>
                      <a:noFill/>
                    </a:lnBlToTr>
                    <a:solidFill>
                      <a:srgbClr val="FFFFFF"/>
                    </a:solidFill>
                  </a:tcPr>
                </a:tc>
                <a:tc>
                  <a:txBody>
                    <a:bodyPr/>
                    <a:lstStyle/>
                    <a:p>
                      <a:pPr marL="6350" marR="0" lvl="0" indent="0" algn="r" defTabSz="914400" rtl="0" eaLnBrk="1" fontAlgn="base" latinLnBrk="0" hangingPunct="1">
                        <a:lnSpc>
                          <a:spcPct val="115000"/>
                        </a:lnSpc>
                        <a:spcBef>
                          <a:spcPts val="63"/>
                        </a:spcBef>
                        <a:spcAft>
                          <a:spcPts val="63"/>
                        </a:spcAft>
                        <a:buClrTx/>
                        <a:buSzTx/>
                        <a:buFontTx/>
                        <a:buNone/>
                        <a:tabLst/>
                      </a:pPr>
                      <a:r>
                        <a:rPr kumimoji="0" lang="en-US" sz="1100" b="1" i="0" u="none" strike="noStrike" cap="none" normalizeH="0" baseline="0" smtClean="0">
                          <a:ln>
                            <a:noFill/>
                          </a:ln>
                          <a:solidFill>
                            <a:schemeClr val="tx1"/>
                          </a:solidFill>
                          <a:effectLst/>
                          <a:latin typeface="Verdana" pitchFamily="34" charset="0"/>
                          <a:cs typeface="Times New Roman" pitchFamily="18" charset="0"/>
                        </a:rPr>
                        <a:t>150</a:t>
                      </a:r>
                      <a:endParaRPr kumimoji="0" lang="en-U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8420" marR="58420" marT="7620" marB="7620" anchor="ctr" horzOverflow="overflow">
                    <a:lnL>
                      <a:noFill/>
                    </a:lnL>
                    <a:lnR>
                      <a:noFill/>
                    </a:lnR>
                    <a:lnT>
                      <a:noFill/>
                    </a:lnT>
                    <a:lnB>
                      <a:noFill/>
                    </a:lnB>
                    <a:lnTlToBr>
                      <a:noFill/>
                    </a:lnTlToBr>
                    <a:lnBlToTr>
                      <a:noFill/>
                    </a:lnBlToTr>
                    <a:solidFill>
                      <a:srgbClr val="FFFFFF"/>
                    </a:solidFill>
                  </a:tcPr>
                </a:tc>
              </a:tr>
              <a:tr h="331788">
                <a:tc>
                  <a:txBody>
                    <a:bodyPr/>
                    <a:lstStyle/>
                    <a:p>
                      <a:pPr marL="6350" marR="0" lvl="0" indent="0" algn="l" defTabSz="914400" rtl="0" eaLnBrk="1" fontAlgn="base" latinLnBrk="0" hangingPunct="1">
                        <a:lnSpc>
                          <a:spcPct val="115000"/>
                        </a:lnSpc>
                        <a:spcBef>
                          <a:spcPts val="63"/>
                        </a:spcBef>
                        <a:spcAft>
                          <a:spcPts val="63"/>
                        </a:spcAft>
                        <a:buClrTx/>
                        <a:buSzTx/>
                        <a:buFontTx/>
                        <a:buNone/>
                        <a:tabLst/>
                      </a:pPr>
                      <a:r>
                        <a:rPr kumimoji="0" lang="en-US" sz="1100" b="1" i="0" u="none" strike="noStrike" cap="none" normalizeH="0" baseline="0" smtClean="0">
                          <a:ln>
                            <a:noFill/>
                          </a:ln>
                          <a:solidFill>
                            <a:schemeClr val="tx1"/>
                          </a:solidFill>
                          <a:effectLst/>
                          <a:latin typeface="Verdana" pitchFamily="34" charset="0"/>
                          <a:cs typeface="Times New Roman" pitchFamily="18" charset="0"/>
                        </a:rPr>
                        <a:t>2010</a:t>
                      </a:r>
                      <a:endParaRPr kumimoji="0" lang="en-U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8420" marR="58420" marT="7620" marB="7620" anchor="ctr" horzOverflow="overflow">
                    <a:lnL>
                      <a:noFill/>
                    </a:lnL>
                    <a:lnR>
                      <a:noFill/>
                    </a:lnR>
                    <a:lnT w="12700" cap="flat" cmpd="sng" algn="ctr">
                      <a:solidFill>
                        <a:srgbClr val="6699CC"/>
                      </a:solidFill>
                      <a:prstDash val="dot"/>
                      <a:round/>
                      <a:headEnd type="none" w="med" len="med"/>
                      <a:tailEnd type="none" w="med" len="med"/>
                    </a:lnT>
                    <a:lnB w="12700" cap="flat" cmpd="sng" algn="ctr">
                      <a:solidFill>
                        <a:srgbClr val="6699CC"/>
                      </a:solidFill>
                      <a:prstDash val="dot"/>
                      <a:round/>
                      <a:headEnd type="none" w="med" len="med"/>
                      <a:tailEnd type="none" w="med" len="med"/>
                    </a:lnB>
                    <a:lnTlToBr>
                      <a:noFill/>
                    </a:lnTlToBr>
                    <a:lnBlToTr>
                      <a:noFill/>
                    </a:lnBlToTr>
                    <a:solidFill>
                      <a:srgbClr val="FFFFFF"/>
                    </a:solidFill>
                  </a:tcPr>
                </a:tc>
                <a:tc>
                  <a:txBody>
                    <a:bodyPr/>
                    <a:lstStyle/>
                    <a:p>
                      <a:pPr marL="6350" marR="0" lvl="0" indent="0" algn="r" defTabSz="914400" rtl="0" eaLnBrk="1" fontAlgn="base" latinLnBrk="0" hangingPunct="1">
                        <a:lnSpc>
                          <a:spcPct val="115000"/>
                        </a:lnSpc>
                        <a:spcBef>
                          <a:spcPts val="63"/>
                        </a:spcBef>
                        <a:spcAft>
                          <a:spcPts val="63"/>
                        </a:spcAft>
                        <a:buClrTx/>
                        <a:buSzTx/>
                        <a:buFontTx/>
                        <a:buNone/>
                        <a:tabLst/>
                      </a:pPr>
                      <a:r>
                        <a:rPr kumimoji="0" lang="en-US" sz="1100" b="1" i="0" u="none" strike="noStrike" cap="none" normalizeH="0" baseline="0" smtClean="0">
                          <a:ln>
                            <a:noFill/>
                          </a:ln>
                          <a:solidFill>
                            <a:schemeClr val="tx1"/>
                          </a:solidFill>
                          <a:effectLst/>
                          <a:latin typeface="Verdana" pitchFamily="34" charset="0"/>
                          <a:cs typeface="Times New Roman" pitchFamily="18" charset="0"/>
                        </a:rPr>
                        <a:t>60</a:t>
                      </a:r>
                      <a:endParaRPr kumimoji="0" lang="en-U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8420" marR="58420" marT="7620" marB="7620" anchor="ctr" horzOverflow="overflow">
                    <a:lnL>
                      <a:noFill/>
                    </a:lnL>
                    <a:lnR>
                      <a:noFill/>
                    </a:lnR>
                    <a:lnT>
                      <a:noFill/>
                    </a:lnT>
                    <a:lnB>
                      <a:noFill/>
                    </a:lnB>
                    <a:lnTlToBr>
                      <a:noFill/>
                    </a:lnTlToBr>
                    <a:lnBlToTr>
                      <a:noFill/>
                    </a:lnBlToTr>
                    <a:solidFill>
                      <a:srgbClr val="FFFFFF"/>
                    </a:solidFill>
                  </a:tcPr>
                </a:tc>
                <a:tc>
                  <a:txBody>
                    <a:bodyPr/>
                    <a:lstStyle/>
                    <a:p>
                      <a:pPr marL="6350" marR="0" lvl="0" indent="0" algn="r" defTabSz="914400" rtl="0" eaLnBrk="1" fontAlgn="base" latinLnBrk="0" hangingPunct="1">
                        <a:lnSpc>
                          <a:spcPct val="115000"/>
                        </a:lnSpc>
                        <a:spcBef>
                          <a:spcPts val="63"/>
                        </a:spcBef>
                        <a:spcAft>
                          <a:spcPts val="63"/>
                        </a:spcAft>
                        <a:buClrTx/>
                        <a:buSzTx/>
                        <a:buFontTx/>
                        <a:buNone/>
                        <a:tabLst/>
                      </a:pPr>
                      <a:r>
                        <a:rPr kumimoji="0" lang="en-US" sz="1100" b="1" i="0" u="none" strike="noStrike" cap="none" normalizeH="0" baseline="0" smtClean="0">
                          <a:ln>
                            <a:noFill/>
                          </a:ln>
                          <a:solidFill>
                            <a:schemeClr val="tx1"/>
                          </a:solidFill>
                          <a:effectLst/>
                          <a:latin typeface="Verdana" pitchFamily="34" charset="0"/>
                          <a:cs typeface="Times New Roman" pitchFamily="18" charset="0"/>
                        </a:rPr>
                        <a:t>0</a:t>
                      </a:r>
                      <a:endParaRPr kumimoji="0" lang="en-U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8420" marR="58420" marT="7620" marB="7620" anchor="ctr" horzOverflow="overflow">
                    <a:lnL>
                      <a:noFill/>
                    </a:lnL>
                    <a:lnR>
                      <a:noFill/>
                    </a:lnR>
                    <a:lnT>
                      <a:noFill/>
                    </a:lnT>
                    <a:lnB>
                      <a:noFill/>
                    </a:lnB>
                    <a:lnTlToBr>
                      <a:noFill/>
                    </a:lnTlToBr>
                    <a:lnBlToTr>
                      <a:noFill/>
                    </a:lnBlToTr>
                    <a:solidFill>
                      <a:srgbClr val="FFFFFF"/>
                    </a:solidFill>
                  </a:tcPr>
                </a:tc>
                <a:tc>
                  <a:txBody>
                    <a:bodyPr/>
                    <a:lstStyle/>
                    <a:p>
                      <a:pPr marL="6350" marR="0" lvl="0" indent="0" algn="r" defTabSz="914400" rtl="0" eaLnBrk="1" fontAlgn="base" latinLnBrk="0" hangingPunct="1">
                        <a:lnSpc>
                          <a:spcPct val="115000"/>
                        </a:lnSpc>
                        <a:spcBef>
                          <a:spcPts val="63"/>
                        </a:spcBef>
                        <a:spcAft>
                          <a:spcPts val="63"/>
                        </a:spcAft>
                        <a:buClrTx/>
                        <a:buSzTx/>
                        <a:buFontTx/>
                        <a:buNone/>
                        <a:tabLst/>
                      </a:pPr>
                      <a:r>
                        <a:rPr kumimoji="0" lang="en-US" sz="1100" b="1" i="0" u="none" strike="noStrike" cap="none" normalizeH="0" baseline="0" smtClean="0">
                          <a:ln>
                            <a:noFill/>
                          </a:ln>
                          <a:solidFill>
                            <a:schemeClr val="tx1"/>
                          </a:solidFill>
                          <a:effectLst/>
                          <a:latin typeface="Verdana" pitchFamily="34" charset="0"/>
                          <a:cs typeface="Times New Roman" pitchFamily="18" charset="0"/>
                        </a:rPr>
                        <a:t>0</a:t>
                      </a:r>
                      <a:endParaRPr kumimoji="0" lang="en-U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8420" marR="58420" marT="7620" marB="7620" anchor="ctr" horzOverflow="overflow">
                    <a:lnL>
                      <a:noFill/>
                    </a:lnL>
                    <a:lnR>
                      <a:noFill/>
                    </a:lnR>
                    <a:lnT>
                      <a:noFill/>
                    </a:lnT>
                    <a:lnB>
                      <a:noFill/>
                    </a:lnB>
                    <a:lnTlToBr>
                      <a:noFill/>
                    </a:lnTlToBr>
                    <a:lnBlToTr>
                      <a:noFill/>
                    </a:lnBlToTr>
                    <a:solidFill>
                      <a:srgbClr val="FFFFFF"/>
                    </a:solidFill>
                  </a:tcPr>
                </a:tc>
                <a:tc>
                  <a:txBody>
                    <a:bodyPr/>
                    <a:lstStyle/>
                    <a:p>
                      <a:pPr marL="6350" marR="0" lvl="0" indent="0" algn="r" defTabSz="914400" rtl="0" eaLnBrk="1" fontAlgn="base" latinLnBrk="0" hangingPunct="1">
                        <a:lnSpc>
                          <a:spcPct val="115000"/>
                        </a:lnSpc>
                        <a:spcBef>
                          <a:spcPts val="63"/>
                        </a:spcBef>
                        <a:spcAft>
                          <a:spcPts val="63"/>
                        </a:spcAft>
                        <a:buClrTx/>
                        <a:buSzTx/>
                        <a:buFontTx/>
                        <a:buNone/>
                        <a:tabLst/>
                      </a:pPr>
                      <a:r>
                        <a:rPr kumimoji="0" lang="en-US" sz="1100" b="1" i="0" u="none" strike="noStrike" cap="none" normalizeH="0" baseline="0" smtClean="0">
                          <a:ln>
                            <a:noFill/>
                          </a:ln>
                          <a:solidFill>
                            <a:schemeClr val="tx1"/>
                          </a:solidFill>
                          <a:effectLst/>
                          <a:latin typeface="Verdana" pitchFamily="34" charset="0"/>
                          <a:cs typeface="Times New Roman" pitchFamily="18" charset="0"/>
                        </a:rPr>
                        <a:t>60</a:t>
                      </a:r>
                      <a:endParaRPr kumimoji="0" lang="en-U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8420" marR="58420" marT="7620" marB="7620" anchor="ctr" horzOverflow="overflow">
                    <a:lnL>
                      <a:noFill/>
                    </a:lnL>
                    <a:lnR>
                      <a:noFill/>
                    </a:lnR>
                    <a:lnT>
                      <a:noFill/>
                    </a:lnT>
                    <a:lnB>
                      <a:noFill/>
                    </a:lnB>
                    <a:lnTlToBr>
                      <a:noFill/>
                    </a:lnTlToBr>
                    <a:lnBlToTr>
                      <a:noFill/>
                    </a:lnBlToTr>
                    <a:solidFill>
                      <a:srgbClr val="FFFFFF"/>
                    </a:solidFill>
                  </a:tcPr>
                </a:tc>
              </a:tr>
              <a:tr h="317500">
                <a:tc>
                  <a:txBody>
                    <a:bodyPr/>
                    <a:lstStyle/>
                    <a:p>
                      <a:pPr marL="6350" marR="0" lvl="0" indent="0" algn="l" defTabSz="914400" rtl="0" eaLnBrk="1" fontAlgn="base" latinLnBrk="0" hangingPunct="1">
                        <a:lnSpc>
                          <a:spcPct val="115000"/>
                        </a:lnSpc>
                        <a:spcBef>
                          <a:spcPts val="63"/>
                        </a:spcBef>
                        <a:spcAft>
                          <a:spcPts val="63"/>
                        </a:spcAft>
                        <a:buClrTx/>
                        <a:buSzTx/>
                        <a:buFontTx/>
                        <a:buNone/>
                        <a:tabLst/>
                      </a:pPr>
                      <a:r>
                        <a:rPr kumimoji="0" lang="en-US" sz="1100" b="1" i="0" u="none" strike="noStrike" cap="none" normalizeH="0" baseline="0" smtClean="0">
                          <a:ln>
                            <a:noFill/>
                          </a:ln>
                          <a:solidFill>
                            <a:schemeClr val="tx1"/>
                          </a:solidFill>
                          <a:effectLst/>
                          <a:latin typeface="Verdana" pitchFamily="34" charset="0"/>
                          <a:cs typeface="Times New Roman" pitchFamily="18" charset="0"/>
                        </a:rPr>
                        <a:t>2011</a:t>
                      </a:r>
                      <a:endParaRPr kumimoji="0" lang="en-U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8420" marR="58420" marT="7620" marB="7620" anchor="ctr" horzOverflow="overflow">
                    <a:lnL>
                      <a:noFill/>
                    </a:lnL>
                    <a:lnR>
                      <a:noFill/>
                    </a:lnR>
                    <a:lnT w="12700" cap="flat" cmpd="sng" algn="ctr">
                      <a:solidFill>
                        <a:srgbClr val="6699CC"/>
                      </a:solidFill>
                      <a:prstDash val="dot"/>
                      <a:round/>
                      <a:headEnd type="none" w="med" len="med"/>
                      <a:tailEnd type="none" w="med" len="med"/>
                    </a:lnT>
                    <a:lnB w="12700" cap="flat" cmpd="sng" algn="ctr">
                      <a:solidFill>
                        <a:srgbClr val="6699CC"/>
                      </a:solidFill>
                      <a:prstDash val="dot"/>
                      <a:round/>
                      <a:headEnd type="none" w="med" len="med"/>
                      <a:tailEnd type="none" w="med" len="med"/>
                    </a:lnB>
                    <a:lnTlToBr>
                      <a:noFill/>
                    </a:lnTlToBr>
                    <a:lnBlToTr>
                      <a:noFill/>
                    </a:lnBlToTr>
                    <a:solidFill>
                      <a:srgbClr val="FFFFFF"/>
                    </a:solidFill>
                  </a:tcPr>
                </a:tc>
                <a:tc>
                  <a:txBody>
                    <a:bodyPr/>
                    <a:lstStyle/>
                    <a:p>
                      <a:pPr marL="6350" marR="0" lvl="0" indent="0" algn="r" defTabSz="914400" rtl="0" eaLnBrk="1" fontAlgn="base" latinLnBrk="0" hangingPunct="1">
                        <a:lnSpc>
                          <a:spcPct val="115000"/>
                        </a:lnSpc>
                        <a:spcBef>
                          <a:spcPts val="63"/>
                        </a:spcBef>
                        <a:spcAft>
                          <a:spcPts val="63"/>
                        </a:spcAft>
                        <a:buClrTx/>
                        <a:buSzTx/>
                        <a:buFontTx/>
                        <a:buNone/>
                        <a:tabLst/>
                      </a:pPr>
                      <a:r>
                        <a:rPr kumimoji="0" lang="en-US" sz="1100" b="1" i="0" u="none" strike="noStrike" cap="none" normalizeH="0" baseline="0" smtClean="0">
                          <a:ln>
                            <a:noFill/>
                          </a:ln>
                          <a:solidFill>
                            <a:schemeClr val="tx1"/>
                          </a:solidFill>
                          <a:effectLst/>
                          <a:latin typeface="Verdana" pitchFamily="34" charset="0"/>
                          <a:cs typeface="Times New Roman" pitchFamily="18" charset="0"/>
                        </a:rPr>
                        <a:t>54</a:t>
                      </a:r>
                      <a:endParaRPr kumimoji="0" lang="en-U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8420" marR="58420" marT="7620" marB="7620" anchor="ctr" horzOverflow="overflow">
                    <a:lnL>
                      <a:noFill/>
                    </a:lnL>
                    <a:lnR>
                      <a:noFill/>
                    </a:lnR>
                    <a:lnT>
                      <a:noFill/>
                    </a:lnT>
                    <a:lnB>
                      <a:noFill/>
                    </a:lnB>
                    <a:lnTlToBr>
                      <a:noFill/>
                    </a:lnTlToBr>
                    <a:lnBlToTr>
                      <a:noFill/>
                    </a:lnBlToTr>
                    <a:solidFill>
                      <a:srgbClr val="FFFFFF"/>
                    </a:solidFill>
                  </a:tcPr>
                </a:tc>
                <a:tc>
                  <a:txBody>
                    <a:bodyPr/>
                    <a:lstStyle/>
                    <a:p>
                      <a:pPr marL="6350" marR="0" lvl="0" indent="0" algn="r" defTabSz="914400" rtl="0" eaLnBrk="1" fontAlgn="base" latinLnBrk="0" hangingPunct="1">
                        <a:lnSpc>
                          <a:spcPct val="115000"/>
                        </a:lnSpc>
                        <a:spcBef>
                          <a:spcPts val="63"/>
                        </a:spcBef>
                        <a:spcAft>
                          <a:spcPts val="63"/>
                        </a:spcAft>
                        <a:buClrTx/>
                        <a:buSzTx/>
                        <a:buFontTx/>
                        <a:buNone/>
                        <a:tabLst/>
                      </a:pPr>
                      <a:r>
                        <a:rPr kumimoji="0" lang="en-US" sz="1100" b="1" i="0" u="none" strike="noStrike" cap="none" normalizeH="0" baseline="0" smtClean="0">
                          <a:ln>
                            <a:noFill/>
                          </a:ln>
                          <a:solidFill>
                            <a:schemeClr val="tx1"/>
                          </a:solidFill>
                          <a:effectLst/>
                          <a:latin typeface="Verdana" pitchFamily="34" charset="0"/>
                          <a:cs typeface="Times New Roman" pitchFamily="18" charset="0"/>
                        </a:rPr>
                        <a:t>0</a:t>
                      </a:r>
                      <a:endParaRPr kumimoji="0" lang="en-U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8420" marR="58420" marT="7620" marB="7620" anchor="ctr" horzOverflow="overflow">
                    <a:lnL>
                      <a:noFill/>
                    </a:lnL>
                    <a:lnR>
                      <a:noFill/>
                    </a:lnR>
                    <a:lnT>
                      <a:noFill/>
                    </a:lnT>
                    <a:lnB>
                      <a:noFill/>
                    </a:lnB>
                    <a:lnTlToBr>
                      <a:noFill/>
                    </a:lnTlToBr>
                    <a:lnBlToTr>
                      <a:noFill/>
                    </a:lnBlToTr>
                    <a:solidFill>
                      <a:srgbClr val="FFFFFF"/>
                    </a:solidFill>
                  </a:tcPr>
                </a:tc>
                <a:tc>
                  <a:txBody>
                    <a:bodyPr/>
                    <a:lstStyle/>
                    <a:p>
                      <a:pPr marL="6350" marR="0" lvl="0" indent="0" algn="r" defTabSz="914400" rtl="0" eaLnBrk="1" fontAlgn="base" latinLnBrk="0" hangingPunct="1">
                        <a:lnSpc>
                          <a:spcPct val="115000"/>
                        </a:lnSpc>
                        <a:spcBef>
                          <a:spcPts val="63"/>
                        </a:spcBef>
                        <a:spcAft>
                          <a:spcPts val="63"/>
                        </a:spcAft>
                        <a:buClrTx/>
                        <a:buSzTx/>
                        <a:buFontTx/>
                        <a:buNone/>
                        <a:tabLst/>
                      </a:pPr>
                      <a:r>
                        <a:rPr kumimoji="0" lang="en-US" sz="1100" b="1" i="0" u="none" strike="noStrike" cap="none" normalizeH="0" baseline="0" smtClean="0">
                          <a:ln>
                            <a:noFill/>
                          </a:ln>
                          <a:solidFill>
                            <a:schemeClr val="tx1"/>
                          </a:solidFill>
                          <a:effectLst/>
                          <a:latin typeface="Verdana" pitchFamily="34" charset="0"/>
                          <a:cs typeface="Times New Roman" pitchFamily="18" charset="0"/>
                        </a:rPr>
                        <a:t>0</a:t>
                      </a:r>
                      <a:endParaRPr kumimoji="0" lang="en-U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8420" marR="58420" marT="7620" marB="7620" anchor="ctr" horzOverflow="overflow">
                    <a:lnL>
                      <a:noFill/>
                    </a:lnL>
                    <a:lnR>
                      <a:noFill/>
                    </a:lnR>
                    <a:lnT>
                      <a:noFill/>
                    </a:lnT>
                    <a:lnB>
                      <a:noFill/>
                    </a:lnB>
                    <a:lnTlToBr>
                      <a:noFill/>
                    </a:lnTlToBr>
                    <a:lnBlToTr>
                      <a:noFill/>
                    </a:lnBlToTr>
                    <a:solidFill>
                      <a:srgbClr val="FFFFFF"/>
                    </a:solidFill>
                  </a:tcPr>
                </a:tc>
                <a:tc>
                  <a:txBody>
                    <a:bodyPr/>
                    <a:lstStyle/>
                    <a:p>
                      <a:pPr marL="6350" marR="0" lvl="0" indent="0" algn="r" defTabSz="914400" rtl="0" eaLnBrk="1" fontAlgn="base" latinLnBrk="0" hangingPunct="1">
                        <a:lnSpc>
                          <a:spcPct val="115000"/>
                        </a:lnSpc>
                        <a:spcBef>
                          <a:spcPts val="63"/>
                        </a:spcBef>
                        <a:spcAft>
                          <a:spcPts val="63"/>
                        </a:spcAft>
                        <a:buClrTx/>
                        <a:buSzTx/>
                        <a:buFontTx/>
                        <a:buNone/>
                        <a:tabLst/>
                      </a:pPr>
                      <a:r>
                        <a:rPr kumimoji="0" lang="en-US" sz="1100" b="1" i="0" u="none" strike="noStrike" cap="none" normalizeH="0" baseline="0" smtClean="0">
                          <a:ln>
                            <a:noFill/>
                          </a:ln>
                          <a:solidFill>
                            <a:schemeClr val="tx1"/>
                          </a:solidFill>
                          <a:effectLst/>
                          <a:latin typeface="Verdana" pitchFamily="34" charset="0"/>
                          <a:cs typeface="Times New Roman" pitchFamily="18" charset="0"/>
                        </a:rPr>
                        <a:t>54</a:t>
                      </a:r>
                      <a:endParaRPr kumimoji="0" lang="en-U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8420" marR="58420" marT="7620" marB="7620" anchor="ctr" horzOverflow="overflow">
                    <a:lnL>
                      <a:noFill/>
                    </a:lnL>
                    <a:lnR>
                      <a:noFill/>
                    </a:lnR>
                    <a:lnT>
                      <a:noFill/>
                    </a:lnT>
                    <a:lnB>
                      <a:noFill/>
                    </a:lnB>
                    <a:lnTlToBr>
                      <a:noFill/>
                    </a:lnTlToBr>
                    <a:lnBlToTr>
                      <a:noFill/>
                    </a:lnBlToTr>
                    <a:solidFill>
                      <a:srgbClr val="FFFFFF"/>
                    </a:solidFill>
                  </a:tcPr>
                </a:tc>
              </a:tr>
              <a:tr h="317500">
                <a:tc>
                  <a:txBody>
                    <a:bodyPr/>
                    <a:lstStyle/>
                    <a:p>
                      <a:pPr marL="6350" marR="0" lvl="0" indent="0" algn="l" defTabSz="914400" rtl="0" eaLnBrk="1" fontAlgn="base" latinLnBrk="0" hangingPunct="1">
                        <a:lnSpc>
                          <a:spcPct val="115000"/>
                        </a:lnSpc>
                        <a:spcBef>
                          <a:spcPts val="63"/>
                        </a:spcBef>
                        <a:spcAft>
                          <a:spcPts val="63"/>
                        </a:spcAft>
                        <a:buClrTx/>
                        <a:buSzTx/>
                        <a:buFontTx/>
                        <a:buNone/>
                        <a:tabLst/>
                      </a:pPr>
                      <a:r>
                        <a:rPr kumimoji="0" lang="en-US" sz="1100" b="1" i="0" u="none" strike="noStrike" cap="none" normalizeH="0" baseline="0" smtClean="0">
                          <a:ln>
                            <a:noFill/>
                          </a:ln>
                          <a:solidFill>
                            <a:schemeClr val="tx1"/>
                          </a:solidFill>
                          <a:effectLst/>
                          <a:latin typeface="Verdana" pitchFamily="34" charset="0"/>
                          <a:cs typeface="Times New Roman" pitchFamily="18" charset="0"/>
                        </a:rPr>
                        <a:t>2012</a:t>
                      </a:r>
                      <a:endParaRPr kumimoji="0" lang="en-U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8420" marR="58420" marT="7620" marB="7620" anchor="ctr" horzOverflow="overflow">
                    <a:lnL>
                      <a:noFill/>
                    </a:lnL>
                    <a:lnR>
                      <a:noFill/>
                    </a:lnR>
                    <a:lnT w="12700" cap="flat" cmpd="sng" algn="ctr">
                      <a:solidFill>
                        <a:srgbClr val="6699CC"/>
                      </a:solidFill>
                      <a:prstDash val="dot"/>
                      <a:round/>
                      <a:headEnd type="none" w="med" len="med"/>
                      <a:tailEnd type="none" w="med" len="med"/>
                    </a:lnT>
                    <a:lnB w="12700" cap="flat" cmpd="sng" algn="ctr">
                      <a:solidFill>
                        <a:srgbClr val="6699CC"/>
                      </a:solidFill>
                      <a:prstDash val="dot"/>
                      <a:round/>
                      <a:headEnd type="none" w="med" len="med"/>
                      <a:tailEnd type="none" w="med" len="med"/>
                    </a:lnB>
                    <a:lnTlToBr>
                      <a:noFill/>
                    </a:lnTlToBr>
                    <a:lnBlToTr>
                      <a:noFill/>
                    </a:lnBlToTr>
                    <a:solidFill>
                      <a:srgbClr val="FFFFFF"/>
                    </a:solidFill>
                  </a:tcPr>
                </a:tc>
                <a:tc>
                  <a:txBody>
                    <a:bodyPr/>
                    <a:lstStyle/>
                    <a:p>
                      <a:pPr marL="6350" marR="0" lvl="0" indent="0" algn="r" defTabSz="914400" rtl="0" eaLnBrk="1" fontAlgn="base" latinLnBrk="0" hangingPunct="1">
                        <a:lnSpc>
                          <a:spcPct val="115000"/>
                        </a:lnSpc>
                        <a:spcBef>
                          <a:spcPts val="63"/>
                        </a:spcBef>
                        <a:spcAft>
                          <a:spcPts val="63"/>
                        </a:spcAft>
                        <a:buClrTx/>
                        <a:buSzTx/>
                        <a:buFontTx/>
                        <a:buNone/>
                        <a:tabLst/>
                      </a:pPr>
                      <a:r>
                        <a:rPr kumimoji="0" lang="en-US" sz="1100" b="1" i="0" u="none" strike="noStrike" cap="none" normalizeH="0" baseline="0" smtClean="0">
                          <a:ln>
                            <a:noFill/>
                          </a:ln>
                          <a:solidFill>
                            <a:schemeClr val="tx1"/>
                          </a:solidFill>
                          <a:effectLst/>
                          <a:latin typeface="Verdana" pitchFamily="34" charset="0"/>
                          <a:cs typeface="Times New Roman" pitchFamily="18" charset="0"/>
                        </a:rPr>
                        <a:t>1</a:t>
                      </a:r>
                      <a:endParaRPr kumimoji="0" lang="en-U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8420" marR="58420" marT="7620" marB="7620" anchor="ctr" horzOverflow="overflow">
                    <a:lnL>
                      <a:noFill/>
                    </a:lnL>
                    <a:lnR>
                      <a:noFill/>
                    </a:lnR>
                    <a:lnT>
                      <a:noFill/>
                    </a:lnT>
                    <a:lnB>
                      <a:noFill/>
                    </a:lnB>
                    <a:lnTlToBr>
                      <a:noFill/>
                    </a:lnTlToBr>
                    <a:lnBlToTr>
                      <a:noFill/>
                    </a:lnBlToTr>
                    <a:solidFill>
                      <a:srgbClr val="FFFFFF"/>
                    </a:solidFill>
                  </a:tcPr>
                </a:tc>
                <a:tc>
                  <a:txBody>
                    <a:bodyPr/>
                    <a:lstStyle/>
                    <a:p>
                      <a:pPr marL="6350" marR="0" lvl="0" indent="0" algn="r" defTabSz="914400" rtl="0" eaLnBrk="1" fontAlgn="base" latinLnBrk="0" hangingPunct="1">
                        <a:lnSpc>
                          <a:spcPct val="115000"/>
                        </a:lnSpc>
                        <a:spcBef>
                          <a:spcPts val="63"/>
                        </a:spcBef>
                        <a:spcAft>
                          <a:spcPts val="63"/>
                        </a:spcAft>
                        <a:buClrTx/>
                        <a:buSzTx/>
                        <a:buFontTx/>
                        <a:buNone/>
                        <a:tabLst/>
                      </a:pPr>
                      <a:r>
                        <a:rPr kumimoji="0" lang="en-US" sz="1100" b="1" i="0" u="none" strike="noStrike" cap="none" normalizeH="0" baseline="0" smtClean="0">
                          <a:ln>
                            <a:noFill/>
                          </a:ln>
                          <a:solidFill>
                            <a:schemeClr val="tx1"/>
                          </a:solidFill>
                          <a:effectLst/>
                          <a:latin typeface="Verdana" pitchFamily="34" charset="0"/>
                          <a:cs typeface="Times New Roman" pitchFamily="18" charset="0"/>
                        </a:rPr>
                        <a:t>0</a:t>
                      </a:r>
                      <a:endParaRPr kumimoji="0" lang="en-U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8420" marR="58420" marT="7620" marB="7620" anchor="ctr" horzOverflow="overflow">
                    <a:lnL>
                      <a:noFill/>
                    </a:lnL>
                    <a:lnR>
                      <a:noFill/>
                    </a:lnR>
                    <a:lnT>
                      <a:noFill/>
                    </a:lnT>
                    <a:lnB>
                      <a:noFill/>
                    </a:lnB>
                    <a:lnTlToBr>
                      <a:noFill/>
                    </a:lnTlToBr>
                    <a:lnBlToTr>
                      <a:noFill/>
                    </a:lnBlToTr>
                    <a:solidFill>
                      <a:srgbClr val="FFFFFF"/>
                    </a:solidFill>
                  </a:tcPr>
                </a:tc>
                <a:tc>
                  <a:txBody>
                    <a:bodyPr/>
                    <a:lstStyle/>
                    <a:p>
                      <a:pPr marL="6350" marR="0" lvl="0" indent="0" algn="r" defTabSz="914400" rtl="0" eaLnBrk="1" fontAlgn="base" latinLnBrk="0" hangingPunct="1">
                        <a:lnSpc>
                          <a:spcPct val="115000"/>
                        </a:lnSpc>
                        <a:spcBef>
                          <a:spcPts val="63"/>
                        </a:spcBef>
                        <a:spcAft>
                          <a:spcPts val="63"/>
                        </a:spcAft>
                        <a:buClrTx/>
                        <a:buSzTx/>
                        <a:buFontTx/>
                        <a:buNone/>
                        <a:tabLst/>
                      </a:pPr>
                      <a:r>
                        <a:rPr kumimoji="0" lang="en-US" sz="1100" b="1" i="0" u="none" strike="noStrike" cap="none" normalizeH="0" baseline="0" smtClean="0">
                          <a:ln>
                            <a:noFill/>
                          </a:ln>
                          <a:solidFill>
                            <a:schemeClr val="tx1"/>
                          </a:solidFill>
                          <a:effectLst/>
                          <a:latin typeface="Verdana" pitchFamily="34" charset="0"/>
                          <a:cs typeface="Times New Roman" pitchFamily="18" charset="0"/>
                        </a:rPr>
                        <a:t>0</a:t>
                      </a:r>
                      <a:endParaRPr kumimoji="0" lang="en-U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8420" marR="58420" marT="7620" marB="7620" anchor="ctr" horzOverflow="overflow">
                    <a:lnL>
                      <a:noFill/>
                    </a:lnL>
                    <a:lnR>
                      <a:noFill/>
                    </a:lnR>
                    <a:lnT>
                      <a:noFill/>
                    </a:lnT>
                    <a:lnB>
                      <a:noFill/>
                    </a:lnB>
                    <a:lnTlToBr>
                      <a:noFill/>
                    </a:lnTlToBr>
                    <a:lnBlToTr>
                      <a:noFill/>
                    </a:lnBlToTr>
                    <a:solidFill>
                      <a:srgbClr val="FFFFFF"/>
                    </a:solidFill>
                  </a:tcPr>
                </a:tc>
                <a:tc>
                  <a:txBody>
                    <a:bodyPr/>
                    <a:lstStyle/>
                    <a:p>
                      <a:pPr marL="6350" marR="0" lvl="0" indent="0" algn="r" defTabSz="914400" rtl="0" eaLnBrk="1" fontAlgn="base" latinLnBrk="0" hangingPunct="1">
                        <a:lnSpc>
                          <a:spcPct val="115000"/>
                        </a:lnSpc>
                        <a:spcBef>
                          <a:spcPts val="63"/>
                        </a:spcBef>
                        <a:spcAft>
                          <a:spcPts val="63"/>
                        </a:spcAft>
                        <a:buClrTx/>
                        <a:buSzTx/>
                        <a:buFontTx/>
                        <a:buNone/>
                        <a:tabLst/>
                      </a:pPr>
                      <a:r>
                        <a:rPr kumimoji="0" lang="en-US" sz="1100" b="1" i="0" u="none" strike="noStrike" cap="none" normalizeH="0" baseline="0" smtClean="0">
                          <a:ln>
                            <a:noFill/>
                          </a:ln>
                          <a:solidFill>
                            <a:schemeClr val="tx1"/>
                          </a:solidFill>
                          <a:effectLst/>
                          <a:latin typeface="Verdana" pitchFamily="34" charset="0"/>
                          <a:cs typeface="Times New Roman" pitchFamily="18" charset="0"/>
                        </a:rPr>
                        <a:t>1</a:t>
                      </a:r>
                      <a:endParaRPr kumimoji="0" lang="en-U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8420" marR="58420" marT="7620" marB="7620" anchor="ctr" horzOverflow="overflow">
                    <a:lnL>
                      <a:noFill/>
                    </a:lnL>
                    <a:lnR>
                      <a:noFill/>
                    </a:lnR>
                    <a:lnT>
                      <a:noFill/>
                    </a:lnT>
                    <a:lnB>
                      <a:noFill/>
                    </a:lnB>
                    <a:lnTlToBr>
                      <a:noFill/>
                    </a:lnTlToBr>
                    <a:lnBlToTr>
                      <a:noFill/>
                    </a:lnBlToTr>
                    <a:solidFill>
                      <a:srgbClr val="FFFFFF"/>
                    </a:solidFill>
                  </a:tcPr>
                </a:tc>
              </a:tr>
              <a:tr h="331788">
                <a:tc>
                  <a:txBody>
                    <a:bodyPr/>
                    <a:lstStyle/>
                    <a:p>
                      <a:pPr marL="6350" marR="0" lvl="0" indent="0" algn="l" defTabSz="914400" rtl="0" eaLnBrk="1" fontAlgn="base" latinLnBrk="0" hangingPunct="1">
                        <a:lnSpc>
                          <a:spcPct val="115000"/>
                        </a:lnSpc>
                        <a:spcBef>
                          <a:spcPts val="63"/>
                        </a:spcBef>
                        <a:spcAft>
                          <a:spcPts val="63"/>
                        </a:spcAft>
                        <a:buClrTx/>
                        <a:buSzTx/>
                        <a:buFontTx/>
                        <a:buNone/>
                        <a:tabLst/>
                      </a:pPr>
                      <a:r>
                        <a:rPr kumimoji="0" lang="en-US" sz="1100" b="1" i="0" u="none" strike="noStrike" cap="none" normalizeH="0" baseline="0" smtClean="0">
                          <a:ln>
                            <a:noFill/>
                          </a:ln>
                          <a:solidFill>
                            <a:schemeClr val="tx1"/>
                          </a:solidFill>
                          <a:effectLst/>
                          <a:latin typeface="Verdana" pitchFamily="34" charset="0"/>
                          <a:cs typeface="Times New Roman" pitchFamily="18" charset="0"/>
                        </a:rPr>
                        <a:t>Total</a:t>
                      </a:r>
                      <a:endParaRPr kumimoji="0" lang="en-U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8420" marR="58420" marT="7620" marB="7620" anchor="ctr" horzOverflow="overflow">
                    <a:lnL>
                      <a:noFill/>
                    </a:lnL>
                    <a:lnR>
                      <a:noFill/>
                    </a:lnR>
                    <a:lnT w="12700" cap="flat" cmpd="sng" algn="ctr">
                      <a:solidFill>
                        <a:srgbClr val="6699CC"/>
                      </a:solidFill>
                      <a:prstDash val="dot"/>
                      <a:round/>
                      <a:headEnd type="none" w="med" len="med"/>
                      <a:tailEnd type="none" w="med" len="med"/>
                    </a:lnT>
                    <a:lnB>
                      <a:noFill/>
                    </a:lnB>
                    <a:lnTlToBr>
                      <a:noFill/>
                    </a:lnTlToBr>
                    <a:lnBlToTr>
                      <a:noFill/>
                    </a:lnBlToTr>
                    <a:solidFill>
                      <a:srgbClr val="FFFFFF"/>
                    </a:solidFill>
                  </a:tcPr>
                </a:tc>
                <a:tc>
                  <a:txBody>
                    <a:bodyPr/>
                    <a:lstStyle/>
                    <a:p>
                      <a:pPr marL="6350" marR="0" lvl="0" indent="0" algn="r" defTabSz="914400" rtl="0" eaLnBrk="1" fontAlgn="base" latinLnBrk="0" hangingPunct="1">
                        <a:lnSpc>
                          <a:spcPct val="115000"/>
                        </a:lnSpc>
                        <a:spcBef>
                          <a:spcPts val="63"/>
                        </a:spcBef>
                        <a:spcAft>
                          <a:spcPts val="63"/>
                        </a:spcAft>
                        <a:buClrTx/>
                        <a:buSzTx/>
                        <a:buFontTx/>
                        <a:buNone/>
                        <a:tabLst/>
                      </a:pPr>
                      <a:r>
                        <a:rPr kumimoji="0" lang="en-US" sz="1100" b="1" i="0" u="none" strike="noStrike" cap="none" normalizeH="0" baseline="0" smtClean="0">
                          <a:ln>
                            <a:noFill/>
                          </a:ln>
                          <a:solidFill>
                            <a:schemeClr val="tx1"/>
                          </a:solidFill>
                          <a:effectLst/>
                          <a:latin typeface="Verdana" pitchFamily="34" charset="0"/>
                          <a:cs typeface="Times New Roman" pitchFamily="18" charset="0"/>
                        </a:rPr>
                        <a:t>4486</a:t>
                      </a:r>
                      <a:endParaRPr kumimoji="0" lang="en-U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8420" marR="58420" marT="7620" marB="7620" anchor="ctr" horzOverflow="overflow">
                    <a:lnL>
                      <a:noFill/>
                    </a:lnL>
                    <a:lnR>
                      <a:noFill/>
                    </a:lnR>
                    <a:lnT>
                      <a:noFill/>
                    </a:lnT>
                    <a:lnB>
                      <a:noFill/>
                    </a:lnB>
                    <a:lnTlToBr>
                      <a:noFill/>
                    </a:lnTlToBr>
                    <a:lnBlToTr>
                      <a:noFill/>
                    </a:lnBlToTr>
                    <a:solidFill>
                      <a:srgbClr val="FFFFFF"/>
                    </a:solidFill>
                  </a:tcPr>
                </a:tc>
                <a:tc>
                  <a:txBody>
                    <a:bodyPr/>
                    <a:lstStyle/>
                    <a:p>
                      <a:pPr marL="6350" marR="0" lvl="0" indent="0" algn="r" defTabSz="914400" rtl="0" eaLnBrk="1" fontAlgn="base" latinLnBrk="0" hangingPunct="1">
                        <a:lnSpc>
                          <a:spcPct val="115000"/>
                        </a:lnSpc>
                        <a:spcBef>
                          <a:spcPts val="63"/>
                        </a:spcBef>
                        <a:spcAft>
                          <a:spcPts val="63"/>
                        </a:spcAft>
                        <a:buClrTx/>
                        <a:buSzTx/>
                        <a:buFontTx/>
                        <a:buNone/>
                        <a:tabLst/>
                      </a:pPr>
                      <a:r>
                        <a:rPr kumimoji="0" lang="en-US" sz="1100" b="1" i="0" u="none" strike="noStrike" cap="none" normalizeH="0" baseline="0" smtClean="0">
                          <a:ln>
                            <a:noFill/>
                          </a:ln>
                          <a:solidFill>
                            <a:schemeClr val="tx1"/>
                          </a:solidFill>
                          <a:effectLst/>
                          <a:latin typeface="Verdana" pitchFamily="34" charset="0"/>
                          <a:cs typeface="Times New Roman" pitchFamily="18" charset="0"/>
                        </a:rPr>
                        <a:t>179</a:t>
                      </a:r>
                      <a:endParaRPr kumimoji="0" lang="en-U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8420" marR="58420" marT="7620" marB="7620" anchor="ctr" horzOverflow="overflow">
                    <a:lnL>
                      <a:noFill/>
                    </a:lnL>
                    <a:lnR>
                      <a:noFill/>
                    </a:lnR>
                    <a:lnT>
                      <a:noFill/>
                    </a:lnT>
                    <a:lnB>
                      <a:noFill/>
                    </a:lnB>
                    <a:lnTlToBr>
                      <a:noFill/>
                    </a:lnTlToBr>
                    <a:lnBlToTr>
                      <a:noFill/>
                    </a:lnBlToTr>
                    <a:solidFill>
                      <a:srgbClr val="FFFFFF"/>
                    </a:solidFill>
                  </a:tcPr>
                </a:tc>
                <a:tc>
                  <a:txBody>
                    <a:bodyPr/>
                    <a:lstStyle/>
                    <a:p>
                      <a:pPr marL="6350" marR="0" lvl="0" indent="0" algn="r" defTabSz="914400" rtl="0" eaLnBrk="1" fontAlgn="base" latinLnBrk="0" hangingPunct="1">
                        <a:lnSpc>
                          <a:spcPct val="115000"/>
                        </a:lnSpc>
                        <a:spcBef>
                          <a:spcPts val="63"/>
                        </a:spcBef>
                        <a:spcAft>
                          <a:spcPts val="63"/>
                        </a:spcAft>
                        <a:buClrTx/>
                        <a:buSzTx/>
                        <a:buFontTx/>
                        <a:buNone/>
                        <a:tabLst/>
                      </a:pPr>
                      <a:r>
                        <a:rPr kumimoji="0" lang="en-US" sz="1100" b="1" i="0" u="none" strike="noStrike" cap="none" normalizeH="0" baseline="0" smtClean="0">
                          <a:ln>
                            <a:noFill/>
                          </a:ln>
                          <a:solidFill>
                            <a:schemeClr val="tx1"/>
                          </a:solidFill>
                          <a:effectLst/>
                          <a:latin typeface="Verdana" pitchFamily="34" charset="0"/>
                          <a:cs typeface="Times New Roman" pitchFamily="18" charset="0"/>
                        </a:rPr>
                        <a:t>139</a:t>
                      </a:r>
                      <a:endParaRPr kumimoji="0" lang="en-U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8420" marR="58420" marT="7620" marB="7620" anchor="ctr" horzOverflow="overflow">
                    <a:lnL>
                      <a:noFill/>
                    </a:lnL>
                    <a:lnR>
                      <a:noFill/>
                    </a:lnR>
                    <a:lnT>
                      <a:noFill/>
                    </a:lnT>
                    <a:lnB>
                      <a:noFill/>
                    </a:lnB>
                    <a:lnTlToBr>
                      <a:noFill/>
                    </a:lnTlToBr>
                    <a:lnBlToTr>
                      <a:noFill/>
                    </a:lnBlToTr>
                    <a:solidFill>
                      <a:srgbClr val="FFFFFF"/>
                    </a:solidFill>
                  </a:tcPr>
                </a:tc>
                <a:tc>
                  <a:txBody>
                    <a:bodyPr/>
                    <a:lstStyle/>
                    <a:p>
                      <a:pPr marL="6350" marR="0" lvl="0" indent="0" algn="r" defTabSz="914400" rtl="0" eaLnBrk="1" fontAlgn="base" latinLnBrk="0" hangingPunct="1">
                        <a:lnSpc>
                          <a:spcPct val="115000"/>
                        </a:lnSpc>
                        <a:spcBef>
                          <a:spcPts val="63"/>
                        </a:spcBef>
                        <a:spcAft>
                          <a:spcPts val="63"/>
                        </a:spcAft>
                        <a:buClrTx/>
                        <a:buSzTx/>
                        <a:buFontTx/>
                        <a:buNone/>
                        <a:tabLst/>
                      </a:pPr>
                      <a:r>
                        <a:rPr kumimoji="0" lang="en-US" sz="1100" b="1" i="0" u="none" strike="noStrike" cap="none" normalizeH="0" baseline="0" smtClean="0">
                          <a:ln>
                            <a:noFill/>
                          </a:ln>
                          <a:solidFill>
                            <a:schemeClr val="tx1"/>
                          </a:solidFill>
                          <a:effectLst/>
                          <a:latin typeface="Verdana" pitchFamily="34" charset="0"/>
                          <a:cs typeface="Times New Roman" pitchFamily="18" charset="0"/>
                        </a:rPr>
                        <a:t>4804</a:t>
                      </a:r>
                      <a:endParaRPr kumimoji="0" lang="en-U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8420" marR="58420" marT="7620" marB="7620" anchor="ctr" horzOverflow="overflow">
                    <a:lnL>
                      <a:noFill/>
                    </a:lnL>
                    <a:lnR>
                      <a:noFill/>
                    </a:lnR>
                    <a:lnT>
                      <a:noFill/>
                    </a:lnT>
                    <a:lnB>
                      <a:noFill/>
                    </a:lnB>
                    <a:lnTlToBr>
                      <a:noFill/>
                    </a:lnTlToBr>
                    <a:lnBlToTr>
                      <a:noFill/>
                    </a:lnBlToTr>
                    <a:solidFill>
                      <a:srgbClr val="FFFFFF"/>
                    </a:solidFill>
                  </a:tcPr>
                </a:tc>
              </a:tr>
            </a:tbl>
          </a:graphicData>
        </a:graphic>
      </p:graphicFrame>
      <p:sp>
        <p:nvSpPr>
          <p:cNvPr id="72786" name="Rectangle 5"/>
          <p:cNvSpPr>
            <a:spLocks noChangeArrowheads="1"/>
          </p:cNvSpPr>
          <p:nvPr/>
        </p:nvSpPr>
        <p:spPr bwMode="auto">
          <a:xfrm>
            <a:off x="-152400" y="0"/>
            <a:ext cx="4803775"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r>
              <a:rPr lang="en-US" sz="2000" b="1">
                <a:latin typeface="Times New Roman" pitchFamily="18" charset="0"/>
                <a:cs typeface="Times New Roman" pitchFamily="18" charset="0"/>
              </a:rPr>
              <a:t>Coalition Military Fatalities By Year –</a:t>
            </a:r>
          </a:p>
          <a:p>
            <a:pPr eaLnBrk="0" hangingPunct="0"/>
            <a:r>
              <a:rPr lang="en-US" sz="2000" b="1">
                <a:latin typeface="Times New Roman" pitchFamily="18" charset="0"/>
                <a:cs typeface="Times New Roman" pitchFamily="18" charset="0"/>
              </a:rPr>
              <a:t> Operation Iraqi Freedom</a:t>
            </a:r>
          </a:p>
          <a:p>
            <a:pPr eaLnBrk="0" hangingPunct="0"/>
            <a:endParaRPr lang="en-US"/>
          </a:p>
        </p:txBody>
      </p:sp>
      <p:sp>
        <p:nvSpPr>
          <p:cNvPr id="72787" name="TextBox 9"/>
          <p:cNvSpPr txBox="1">
            <a:spLocks noChangeArrowheads="1"/>
          </p:cNvSpPr>
          <p:nvPr/>
        </p:nvSpPr>
        <p:spPr bwMode="auto">
          <a:xfrm>
            <a:off x="4495800" y="0"/>
            <a:ext cx="464820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a:latin typeface="Times New Roman" pitchFamily="18" charset="0"/>
                <a:cs typeface="Times New Roman" pitchFamily="18" charset="0"/>
              </a:rPr>
              <a:t>Afghanistan Coalition Military Fatalities By Year – Operation Enduring Freedom</a:t>
            </a:r>
          </a:p>
          <a:p>
            <a:pPr eaLnBrk="1" hangingPunct="1"/>
            <a:endParaRPr lang="en-US"/>
          </a:p>
        </p:txBody>
      </p:sp>
      <p:graphicFrame>
        <p:nvGraphicFramePr>
          <p:cNvPr id="11" name="Table 10"/>
          <p:cNvGraphicFramePr>
            <a:graphicFrameLocks noGrp="1"/>
          </p:cNvGraphicFramePr>
          <p:nvPr/>
        </p:nvGraphicFramePr>
        <p:xfrm>
          <a:off x="4648200" y="685800"/>
          <a:ext cx="4495800" cy="3883022"/>
        </p:xfrm>
        <a:graphic>
          <a:graphicData uri="http://schemas.openxmlformats.org/drawingml/2006/table">
            <a:tbl>
              <a:tblPr/>
              <a:tblGrid>
                <a:gridCol w="898525"/>
                <a:gridCol w="900113"/>
                <a:gridCol w="898525"/>
                <a:gridCol w="900112"/>
                <a:gridCol w="898525"/>
              </a:tblGrid>
              <a:tr h="268288">
                <a:tc>
                  <a:txBody>
                    <a:bodyPr/>
                    <a:lstStyle/>
                    <a:p>
                      <a:pPr marL="6350" marR="0" lvl="0" indent="0" algn="ctr" defTabSz="914400" rtl="0" eaLnBrk="1" fontAlgn="base" latinLnBrk="0" hangingPunct="1">
                        <a:lnSpc>
                          <a:spcPct val="115000"/>
                        </a:lnSpc>
                        <a:spcBef>
                          <a:spcPts val="63"/>
                        </a:spcBef>
                        <a:spcAft>
                          <a:spcPts val="63"/>
                        </a:spcAft>
                        <a:buClrTx/>
                        <a:buSzTx/>
                        <a:buFontTx/>
                        <a:buNone/>
                        <a:tabLst/>
                      </a:pPr>
                      <a:r>
                        <a:rPr kumimoji="0" lang="en-US" sz="900" b="1" i="0" u="none" strike="noStrike" cap="none" normalizeH="0" baseline="0" smtClean="0">
                          <a:ln>
                            <a:noFill/>
                          </a:ln>
                          <a:solidFill>
                            <a:srgbClr val="FFFFFF"/>
                          </a:solidFill>
                          <a:effectLst/>
                          <a:latin typeface="Verdana" pitchFamily="34" charset="0"/>
                          <a:cs typeface="Times New Roman" pitchFamily="18" charset="0"/>
                        </a:rPr>
                        <a:t>Year</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9525" marR="9525" marT="9525" marB="9525"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24618E"/>
                    </a:solidFill>
                  </a:tcPr>
                </a:tc>
                <a:tc>
                  <a:txBody>
                    <a:bodyPr/>
                    <a:lstStyle/>
                    <a:p>
                      <a:pPr marL="6350" marR="0" lvl="0" indent="0" algn="ctr" defTabSz="914400" rtl="0" eaLnBrk="1" fontAlgn="base" latinLnBrk="0" hangingPunct="1">
                        <a:lnSpc>
                          <a:spcPct val="115000"/>
                        </a:lnSpc>
                        <a:spcBef>
                          <a:spcPts val="63"/>
                        </a:spcBef>
                        <a:spcAft>
                          <a:spcPts val="63"/>
                        </a:spcAft>
                        <a:buClrTx/>
                        <a:buSzTx/>
                        <a:buFontTx/>
                        <a:buNone/>
                        <a:tabLst/>
                      </a:pPr>
                      <a:r>
                        <a:rPr kumimoji="0" lang="en-US" sz="900" b="1" i="0" u="none" strike="noStrike" cap="none" normalizeH="0" baseline="0" smtClean="0">
                          <a:ln>
                            <a:noFill/>
                          </a:ln>
                          <a:solidFill>
                            <a:srgbClr val="FFFFFF"/>
                          </a:solidFill>
                          <a:effectLst/>
                          <a:latin typeface="Verdana" pitchFamily="34" charset="0"/>
                          <a:cs typeface="Times New Roman" pitchFamily="18" charset="0"/>
                        </a:rPr>
                        <a:t>US</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9525" marR="9525" marT="9525" marB="9525"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24618E"/>
                    </a:solidFill>
                  </a:tcPr>
                </a:tc>
                <a:tc>
                  <a:txBody>
                    <a:bodyPr/>
                    <a:lstStyle/>
                    <a:p>
                      <a:pPr marL="6350" marR="0" lvl="0" indent="0" algn="ctr" defTabSz="914400" rtl="0" eaLnBrk="1" fontAlgn="base" latinLnBrk="0" hangingPunct="1">
                        <a:lnSpc>
                          <a:spcPct val="115000"/>
                        </a:lnSpc>
                        <a:spcBef>
                          <a:spcPts val="63"/>
                        </a:spcBef>
                        <a:spcAft>
                          <a:spcPts val="63"/>
                        </a:spcAft>
                        <a:buClrTx/>
                        <a:buSzTx/>
                        <a:buFontTx/>
                        <a:buNone/>
                        <a:tabLst/>
                      </a:pPr>
                      <a:r>
                        <a:rPr kumimoji="0" lang="en-US" sz="900" b="1" i="0" u="none" strike="noStrike" cap="none" normalizeH="0" baseline="0" smtClean="0">
                          <a:ln>
                            <a:noFill/>
                          </a:ln>
                          <a:solidFill>
                            <a:srgbClr val="FFFFFF"/>
                          </a:solidFill>
                          <a:effectLst/>
                          <a:latin typeface="Verdana" pitchFamily="34" charset="0"/>
                          <a:cs typeface="Times New Roman" pitchFamily="18" charset="0"/>
                        </a:rPr>
                        <a:t>UK</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9525" marR="9525" marT="9525" marB="9525"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24618E"/>
                    </a:solidFill>
                  </a:tcPr>
                </a:tc>
                <a:tc>
                  <a:txBody>
                    <a:bodyPr/>
                    <a:lstStyle/>
                    <a:p>
                      <a:pPr marL="6350" marR="0" lvl="0" indent="0" algn="ctr" defTabSz="914400" rtl="0" eaLnBrk="1" fontAlgn="base" latinLnBrk="0" hangingPunct="1">
                        <a:lnSpc>
                          <a:spcPct val="115000"/>
                        </a:lnSpc>
                        <a:spcBef>
                          <a:spcPts val="63"/>
                        </a:spcBef>
                        <a:spcAft>
                          <a:spcPts val="63"/>
                        </a:spcAft>
                        <a:buClrTx/>
                        <a:buSzTx/>
                        <a:buFontTx/>
                        <a:buNone/>
                        <a:tabLst/>
                      </a:pPr>
                      <a:r>
                        <a:rPr kumimoji="0" lang="en-US" sz="900" b="1" i="0" u="none" strike="noStrike" cap="none" normalizeH="0" baseline="0" smtClean="0">
                          <a:ln>
                            <a:noFill/>
                          </a:ln>
                          <a:solidFill>
                            <a:srgbClr val="FFFFFF"/>
                          </a:solidFill>
                          <a:effectLst/>
                          <a:latin typeface="Verdana" pitchFamily="34" charset="0"/>
                          <a:cs typeface="Times New Roman" pitchFamily="18" charset="0"/>
                        </a:rPr>
                        <a:t>Other</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9525" marR="9525" marT="9525" marB="9525"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24618E"/>
                    </a:solidFill>
                  </a:tcPr>
                </a:tc>
                <a:tc>
                  <a:txBody>
                    <a:bodyPr/>
                    <a:lstStyle/>
                    <a:p>
                      <a:pPr marL="6350" marR="0" lvl="0" indent="0" algn="ctr" defTabSz="914400" rtl="0" eaLnBrk="1" fontAlgn="base" latinLnBrk="0" hangingPunct="1">
                        <a:lnSpc>
                          <a:spcPct val="115000"/>
                        </a:lnSpc>
                        <a:spcBef>
                          <a:spcPts val="63"/>
                        </a:spcBef>
                        <a:spcAft>
                          <a:spcPts val="63"/>
                        </a:spcAft>
                        <a:buClrTx/>
                        <a:buSzTx/>
                        <a:buFontTx/>
                        <a:buNone/>
                        <a:tabLst/>
                      </a:pPr>
                      <a:r>
                        <a:rPr kumimoji="0" lang="en-US" sz="900" b="1" i="0" u="none" strike="noStrike" cap="none" normalizeH="0" baseline="0" smtClean="0">
                          <a:ln>
                            <a:noFill/>
                          </a:ln>
                          <a:solidFill>
                            <a:srgbClr val="FFFFFF"/>
                          </a:solidFill>
                          <a:effectLst/>
                          <a:latin typeface="Verdana" pitchFamily="34" charset="0"/>
                          <a:cs typeface="Times New Roman" pitchFamily="18" charset="0"/>
                        </a:rPr>
                        <a:t>Total</a:t>
                      </a:r>
                      <a:endPar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9525" marR="9525" marT="9525" marB="9525"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24618E"/>
                    </a:solidFill>
                  </a:tcPr>
                </a:tc>
              </a:tr>
              <a:tr h="280987">
                <a:tc>
                  <a:txBody>
                    <a:bodyPr/>
                    <a:lstStyle/>
                    <a:p>
                      <a:pPr marL="6350" marR="0" lvl="0" indent="0" algn="l" defTabSz="914400" rtl="0" eaLnBrk="1" fontAlgn="base" latinLnBrk="0" hangingPunct="1">
                        <a:lnSpc>
                          <a:spcPct val="115000"/>
                        </a:lnSpc>
                        <a:spcBef>
                          <a:spcPts val="63"/>
                        </a:spcBef>
                        <a:spcAft>
                          <a:spcPts val="63"/>
                        </a:spcAft>
                        <a:buClrTx/>
                        <a:buSzTx/>
                        <a:buFontTx/>
                        <a:buNone/>
                        <a:tabLst/>
                      </a:pPr>
                      <a:r>
                        <a:rPr kumimoji="0" lang="en-US" sz="1100" b="1" i="0" u="none" strike="noStrike" cap="none" normalizeH="0" baseline="0" smtClean="0">
                          <a:ln>
                            <a:noFill/>
                          </a:ln>
                          <a:solidFill>
                            <a:schemeClr val="tx1"/>
                          </a:solidFill>
                          <a:effectLst/>
                          <a:latin typeface="Verdana" pitchFamily="34" charset="0"/>
                          <a:cs typeface="Times New Roman" pitchFamily="18" charset="0"/>
                        </a:rPr>
                        <a:t>2001</a:t>
                      </a:r>
                      <a:endParaRPr kumimoji="0" lang="en-U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8420" marR="58420" marT="7620" marB="7620" anchor="ctr" horzOverflow="overflow">
                    <a:lnL>
                      <a:noFill/>
                    </a:lnL>
                    <a:lnR>
                      <a:noFill/>
                    </a:lnR>
                    <a:lnT w="12700" cap="flat" cmpd="sng" algn="ctr">
                      <a:solidFill>
                        <a:srgbClr val="C0C0C0"/>
                      </a:solidFill>
                      <a:prstDash val="solid"/>
                      <a:round/>
                      <a:headEnd type="none" w="med" len="med"/>
                      <a:tailEnd type="none" w="med" len="med"/>
                    </a:lnT>
                    <a:lnB w="12700" cap="flat" cmpd="sng" algn="ctr">
                      <a:solidFill>
                        <a:srgbClr val="6699CC"/>
                      </a:solidFill>
                      <a:prstDash val="dot"/>
                      <a:round/>
                      <a:headEnd type="none" w="med" len="med"/>
                      <a:tailEnd type="none" w="med" len="med"/>
                    </a:lnB>
                    <a:lnTlToBr>
                      <a:noFill/>
                    </a:lnTlToBr>
                    <a:lnBlToTr>
                      <a:noFill/>
                    </a:lnBlToTr>
                    <a:solidFill>
                      <a:srgbClr val="FFFFFF"/>
                    </a:solidFill>
                  </a:tcPr>
                </a:tc>
                <a:tc>
                  <a:txBody>
                    <a:bodyPr/>
                    <a:lstStyle/>
                    <a:p>
                      <a:pPr marL="6350" marR="0" lvl="0" indent="0" algn="r" defTabSz="914400" rtl="0" eaLnBrk="1" fontAlgn="base" latinLnBrk="0" hangingPunct="1">
                        <a:lnSpc>
                          <a:spcPct val="115000"/>
                        </a:lnSpc>
                        <a:spcBef>
                          <a:spcPts val="63"/>
                        </a:spcBef>
                        <a:spcAft>
                          <a:spcPts val="63"/>
                        </a:spcAft>
                        <a:buClrTx/>
                        <a:buSzTx/>
                        <a:buFontTx/>
                        <a:buNone/>
                        <a:tabLst/>
                      </a:pPr>
                      <a:r>
                        <a:rPr kumimoji="0" lang="en-US" sz="1100" b="1" i="0" u="none" strike="noStrike" cap="none" normalizeH="0" baseline="0" smtClean="0">
                          <a:ln>
                            <a:noFill/>
                          </a:ln>
                          <a:solidFill>
                            <a:schemeClr val="tx1"/>
                          </a:solidFill>
                          <a:effectLst/>
                          <a:latin typeface="Verdana" pitchFamily="34" charset="0"/>
                          <a:cs typeface="Times New Roman" pitchFamily="18" charset="0"/>
                        </a:rPr>
                        <a:t>12</a:t>
                      </a:r>
                      <a:endParaRPr kumimoji="0" lang="en-U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8420" marR="58420" marT="7620" marB="7620" anchor="ctr" horzOverflow="overflow">
                    <a:lnL>
                      <a:noFill/>
                    </a:lnL>
                    <a:lnR>
                      <a:noFill/>
                    </a:lnR>
                    <a:lnT w="12700" cap="flat" cmpd="sng" algn="ctr">
                      <a:solidFill>
                        <a:srgbClr val="C0C0C0"/>
                      </a:solidFill>
                      <a:prstDash val="solid"/>
                      <a:round/>
                      <a:headEnd type="none" w="med" len="med"/>
                      <a:tailEnd type="none" w="med" len="med"/>
                    </a:lnT>
                    <a:lnB>
                      <a:noFill/>
                    </a:lnB>
                    <a:lnTlToBr>
                      <a:noFill/>
                    </a:lnTlToBr>
                    <a:lnBlToTr>
                      <a:noFill/>
                    </a:lnBlToTr>
                    <a:solidFill>
                      <a:srgbClr val="FFFFFF"/>
                    </a:solidFill>
                  </a:tcPr>
                </a:tc>
                <a:tc>
                  <a:txBody>
                    <a:bodyPr/>
                    <a:lstStyle/>
                    <a:p>
                      <a:pPr marL="6350" marR="0" lvl="0" indent="0" algn="r" defTabSz="914400" rtl="0" eaLnBrk="1" fontAlgn="base" latinLnBrk="0" hangingPunct="1">
                        <a:lnSpc>
                          <a:spcPct val="115000"/>
                        </a:lnSpc>
                        <a:spcBef>
                          <a:spcPts val="63"/>
                        </a:spcBef>
                        <a:spcAft>
                          <a:spcPts val="63"/>
                        </a:spcAft>
                        <a:buClrTx/>
                        <a:buSzTx/>
                        <a:buFontTx/>
                        <a:buNone/>
                        <a:tabLst/>
                      </a:pPr>
                      <a:r>
                        <a:rPr kumimoji="0" lang="en-US" sz="1100" b="1" i="0" u="none" strike="noStrike" cap="none" normalizeH="0" baseline="0" smtClean="0">
                          <a:ln>
                            <a:noFill/>
                          </a:ln>
                          <a:solidFill>
                            <a:schemeClr val="tx1"/>
                          </a:solidFill>
                          <a:effectLst/>
                          <a:latin typeface="Verdana" pitchFamily="34" charset="0"/>
                          <a:cs typeface="Times New Roman" pitchFamily="18" charset="0"/>
                        </a:rPr>
                        <a:t>0</a:t>
                      </a:r>
                      <a:endParaRPr kumimoji="0" lang="en-U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8420" marR="58420" marT="7620" marB="7620" anchor="ctr" horzOverflow="overflow">
                    <a:lnL>
                      <a:noFill/>
                    </a:lnL>
                    <a:lnR>
                      <a:noFill/>
                    </a:lnR>
                    <a:lnT w="12700" cap="flat" cmpd="sng" algn="ctr">
                      <a:solidFill>
                        <a:srgbClr val="C0C0C0"/>
                      </a:solidFill>
                      <a:prstDash val="solid"/>
                      <a:round/>
                      <a:headEnd type="none" w="med" len="med"/>
                      <a:tailEnd type="none" w="med" len="med"/>
                    </a:lnT>
                    <a:lnB>
                      <a:noFill/>
                    </a:lnB>
                    <a:lnTlToBr>
                      <a:noFill/>
                    </a:lnTlToBr>
                    <a:lnBlToTr>
                      <a:noFill/>
                    </a:lnBlToTr>
                    <a:solidFill>
                      <a:srgbClr val="FFFFFF"/>
                    </a:solidFill>
                  </a:tcPr>
                </a:tc>
                <a:tc>
                  <a:txBody>
                    <a:bodyPr/>
                    <a:lstStyle/>
                    <a:p>
                      <a:pPr marL="6350" marR="0" lvl="0" indent="0" algn="r" defTabSz="914400" rtl="0" eaLnBrk="1" fontAlgn="base" latinLnBrk="0" hangingPunct="1">
                        <a:lnSpc>
                          <a:spcPct val="115000"/>
                        </a:lnSpc>
                        <a:spcBef>
                          <a:spcPts val="63"/>
                        </a:spcBef>
                        <a:spcAft>
                          <a:spcPts val="63"/>
                        </a:spcAft>
                        <a:buClrTx/>
                        <a:buSzTx/>
                        <a:buFontTx/>
                        <a:buNone/>
                        <a:tabLst/>
                      </a:pPr>
                      <a:r>
                        <a:rPr kumimoji="0" lang="en-US" sz="1100" b="1" i="0" u="none" strike="noStrike" cap="none" normalizeH="0" baseline="0" smtClean="0">
                          <a:ln>
                            <a:noFill/>
                          </a:ln>
                          <a:solidFill>
                            <a:schemeClr val="tx1"/>
                          </a:solidFill>
                          <a:effectLst/>
                          <a:latin typeface="Verdana" pitchFamily="34" charset="0"/>
                          <a:cs typeface="Times New Roman" pitchFamily="18" charset="0"/>
                        </a:rPr>
                        <a:t>0</a:t>
                      </a:r>
                      <a:endParaRPr kumimoji="0" lang="en-U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8420" marR="58420" marT="7620" marB="7620" anchor="ctr" horzOverflow="overflow">
                    <a:lnL>
                      <a:noFill/>
                    </a:lnL>
                    <a:lnR>
                      <a:noFill/>
                    </a:lnR>
                    <a:lnT w="12700" cap="flat" cmpd="sng" algn="ctr">
                      <a:solidFill>
                        <a:srgbClr val="C0C0C0"/>
                      </a:solidFill>
                      <a:prstDash val="solid"/>
                      <a:round/>
                      <a:headEnd type="none" w="med" len="med"/>
                      <a:tailEnd type="none" w="med" len="med"/>
                    </a:lnT>
                    <a:lnB>
                      <a:noFill/>
                    </a:lnB>
                    <a:lnTlToBr>
                      <a:noFill/>
                    </a:lnTlToBr>
                    <a:lnBlToTr>
                      <a:noFill/>
                    </a:lnBlToTr>
                    <a:solidFill>
                      <a:srgbClr val="FFFFFF"/>
                    </a:solidFill>
                  </a:tcPr>
                </a:tc>
                <a:tc>
                  <a:txBody>
                    <a:bodyPr/>
                    <a:lstStyle/>
                    <a:p>
                      <a:pPr marL="6350" marR="0" lvl="0" indent="0" algn="r" defTabSz="914400" rtl="0" eaLnBrk="1" fontAlgn="base" latinLnBrk="0" hangingPunct="1">
                        <a:lnSpc>
                          <a:spcPct val="115000"/>
                        </a:lnSpc>
                        <a:spcBef>
                          <a:spcPts val="63"/>
                        </a:spcBef>
                        <a:spcAft>
                          <a:spcPts val="63"/>
                        </a:spcAft>
                        <a:buClrTx/>
                        <a:buSzTx/>
                        <a:buFontTx/>
                        <a:buNone/>
                        <a:tabLst/>
                      </a:pPr>
                      <a:r>
                        <a:rPr kumimoji="0" lang="en-US" sz="1100" b="1" i="0" u="none" strike="noStrike" cap="none" normalizeH="0" baseline="0" smtClean="0">
                          <a:ln>
                            <a:noFill/>
                          </a:ln>
                          <a:solidFill>
                            <a:schemeClr val="tx1"/>
                          </a:solidFill>
                          <a:effectLst/>
                          <a:latin typeface="Verdana" pitchFamily="34" charset="0"/>
                          <a:cs typeface="Times New Roman" pitchFamily="18" charset="0"/>
                        </a:rPr>
                        <a:t>12</a:t>
                      </a:r>
                      <a:endParaRPr kumimoji="0" lang="en-U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8420" marR="58420" marT="7620" marB="7620" anchor="ctr" horzOverflow="overflow">
                    <a:lnL>
                      <a:noFill/>
                    </a:lnL>
                    <a:lnR>
                      <a:noFill/>
                    </a:lnR>
                    <a:lnT w="12700" cap="flat" cmpd="sng" algn="ctr">
                      <a:solidFill>
                        <a:srgbClr val="C0C0C0"/>
                      </a:solidFill>
                      <a:prstDash val="solid"/>
                      <a:round/>
                      <a:headEnd type="none" w="med" len="med"/>
                      <a:tailEnd type="none" w="med" len="med"/>
                    </a:lnT>
                    <a:lnB>
                      <a:noFill/>
                    </a:lnB>
                    <a:lnTlToBr>
                      <a:noFill/>
                    </a:lnTlToBr>
                    <a:lnBlToTr>
                      <a:noFill/>
                    </a:lnBlToTr>
                    <a:solidFill>
                      <a:srgbClr val="FFFFFF"/>
                    </a:solidFill>
                  </a:tcPr>
                </a:tc>
              </a:tr>
              <a:tr h="280987">
                <a:tc>
                  <a:txBody>
                    <a:bodyPr/>
                    <a:lstStyle/>
                    <a:p>
                      <a:pPr marL="6350" marR="0" lvl="0" indent="0" algn="l" defTabSz="914400" rtl="0" eaLnBrk="1" fontAlgn="base" latinLnBrk="0" hangingPunct="1">
                        <a:lnSpc>
                          <a:spcPct val="115000"/>
                        </a:lnSpc>
                        <a:spcBef>
                          <a:spcPts val="63"/>
                        </a:spcBef>
                        <a:spcAft>
                          <a:spcPts val="63"/>
                        </a:spcAft>
                        <a:buClrTx/>
                        <a:buSzTx/>
                        <a:buFontTx/>
                        <a:buNone/>
                        <a:tabLst/>
                      </a:pPr>
                      <a:r>
                        <a:rPr kumimoji="0" lang="en-US" sz="1100" b="1" i="0" u="none" strike="noStrike" cap="none" normalizeH="0" baseline="0" smtClean="0">
                          <a:ln>
                            <a:noFill/>
                          </a:ln>
                          <a:solidFill>
                            <a:schemeClr val="tx1"/>
                          </a:solidFill>
                          <a:effectLst/>
                          <a:latin typeface="Verdana" pitchFamily="34" charset="0"/>
                          <a:cs typeface="Times New Roman" pitchFamily="18" charset="0"/>
                        </a:rPr>
                        <a:t>2002</a:t>
                      </a:r>
                      <a:endParaRPr kumimoji="0" lang="en-U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8420" marR="58420" marT="7620" marB="7620" anchor="ctr" horzOverflow="overflow">
                    <a:lnL>
                      <a:noFill/>
                    </a:lnL>
                    <a:lnR>
                      <a:noFill/>
                    </a:lnR>
                    <a:lnT w="12700" cap="flat" cmpd="sng" algn="ctr">
                      <a:solidFill>
                        <a:srgbClr val="6699CC"/>
                      </a:solidFill>
                      <a:prstDash val="dot"/>
                      <a:round/>
                      <a:headEnd type="none" w="med" len="med"/>
                      <a:tailEnd type="none" w="med" len="med"/>
                    </a:lnT>
                    <a:lnB w="12700" cap="flat" cmpd="sng" algn="ctr">
                      <a:solidFill>
                        <a:srgbClr val="6699CC"/>
                      </a:solidFill>
                      <a:prstDash val="dot"/>
                      <a:round/>
                      <a:headEnd type="none" w="med" len="med"/>
                      <a:tailEnd type="none" w="med" len="med"/>
                    </a:lnB>
                    <a:lnTlToBr>
                      <a:noFill/>
                    </a:lnTlToBr>
                    <a:lnBlToTr>
                      <a:noFill/>
                    </a:lnBlToTr>
                    <a:solidFill>
                      <a:srgbClr val="FFFFFF"/>
                    </a:solidFill>
                  </a:tcPr>
                </a:tc>
                <a:tc>
                  <a:txBody>
                    <a:bodyPr/>
                    <a:lstStyle/>
                    <a:p>
                      <a:pPr marL="6350" marR="0" lvl="0" indent="0" algn="r" defTabSz="914400" rtl="0" eaLnBrk="1" fontAlgn="base" latinLnBrk="0" hangingPunct="1">
                        <a:lnSpc>
                          <a:spcPct val="115000"/>
                        </a:lnSpc>
                        <a:spcBef>
                          <a:spcPts val="63"/>
                        </a:spcBef>
                        <a:spcAft>
                          <a:spcPts val="63"/>
                        </a:spcAft>
                        <a:buClrTx/>
                        <a:buSzTx/>
                        <a:buFontTx/>
                        <a:buNone/>
                        <a:tabLst/>
                      </a:pPr>
                      <a:r>
                        <a:rPr kumimoji="0" lang="en-US" sz="1100" b="1" i="0" u="none" strike="noStrike" cap="none" normalizeH="0" baseline="0" smtClean="0">
                          <a:ln>
                            <a:noFill/>
                          </a:ln>
                          <a:solidFill>
                            <a:schemeClr val="tx1"/>
                          </a:solidFill>
                          <a:effectLst/>
                          <a:latin typeface="Verdana" pitchFamily="34" charset="0"/>
                          <a:cs typeface="Times New Roman" pitchFamily="18" charset="0"/>
                        </a:rPr>
                        <a:t>49</a:t>
                      </a:r>
                      <a:endParaRPr kumimoji="0" lang="en-U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8420" marR="58420" marT="7620" marB="7620" anchor="ctr" horzOverflow="overflow">
                    <a:lnL>
                      <a:noFill/>
                    </a:lnL>
                    <a:lnR>
                      <a:noFill/>
                    </a:lnR>
                    <a:lnT>
                      <a:noFill/>
                    </a:lnT>
                    <a:lnB>
                      <a:noFill/>
                    </a:lnB>
                    <a:lnTlToBr>
                      <a:noFill/>
                    </a:lnTlToBr>
                    <a:lnBlToTr>
                      <a:noFill/>
                    </a:lnBlToTr>
                    <a:solidFill>
                      <a:srgbClr val="FFFFFF"/>
                    </a:solidFill>
                  </a:tcPr>
                </a:tc>
                <a:tc>
                  <a:txBody>
                    <a:bodyPr/>
                    <a:lstStyle/>
                    <a:p>
                      <a:pPr marL="6350" marR="0" lvl="0" indent="0" algn="r" defTabSz="914400" rtl="0" eaLnBrk="1" fontAlgn="base" latinLnBrk="0" hangingPunct="1">
                        <a:lnSpc>
                          <a:spcPct val="115000"/>
                        </a:lnSpc>
                        <a:spcBef>
                          <a:spcPts val="63"/>
                        </a:spcBef>
                        <a:spcAft>
                          <a:spcPts val="63"/>
                        </a:spcAft>
                        <a:buClrTx/>
                        <a:buSzTx/>
                        <a:buFontTx/>
                        <a:buNone/>
                        <a:tabLst/>
                      </a:pPr>
                      <a:r>
                        <a:rPr kumimoji="0" lang="en-US" sz="1100" b="1" i="0" u="none" strike="noStrike" cap="none" normalizeH="0" baseline="0" smtClean="0">
                          <a:ln>
                            <a:noFill/>
                          </a:ln>
                          <a:solidFill>
                            <a:schemeClr val="tx1"/>
                          </a:solidFill>
                          <a:effectLst/>
                          <a:latin typeface="Verdana" pitchFamily="34" charset="0"/>
                          <a:cs typeface="Times New Roman" pitchFamily="18" charset="0"/>
                        </a:rPr>
                        <a:t>3</a:t>
                      </a:r>
                      <a:endParaRPr kumimoji="0" lang="en-U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8420" marR="58420" marT="7620" marB="7620" anchor="ctr" horzOverflow="overflow">
                    <a:lnL>
                      <a:noFill/>
                    </a:lnL>
                    <a:lnR>
                      <a:noFill/>
                    </a:lnR>
                    <a:lnT>
                      <a:noFill/>
                    </a:lnT>
                    <a:lnB>
                      <a:noFill/>
                    </a:lnB>
                    <a:lnTlToBr>
                      <a:noFill/>
                    </a:lnTlToBr>
                    <a:lnBlToTr>
                      <a:noFill/>
                    </a:lnBlToTr>
                    <a:solidFill>
                      <a:srgbClr val="FFFFFF"/>
                    </a:solidFill>
                  </a:tcPr>
                </a:tc>
                <a:tc>
                  <a:txBody>
                    <a:bodyPr/>
                    <a:lstStyle/>
                    <a:p>
                      <a:pPr marL="6350" marR="0" lvl="0" indent="0" algn="r" defTabSz="914400" rtl="0" eaLnBrk="1" fontAlgn="base" latinLnBrk="0" hangingPunct="1">
                        <a:lnSpc>
                          <a:spcPct val="115000"/>
                        </a:lnSpc>
                        <a:spcBef>
                          <a:spcPts val="63"/>
                        </a:spcBef>
                        <a:spcAft>
                          <a:spcPts val="63"/>
                        </a:spcAft>
                        <a:buClrTx/>
                        <a:buSzTx/>
                        <a:buFontTx/>
                        <a:buNone/>
                        <a:tabLst/>
                      </a:pPr>
                      <a:r>
                        <a:rPr kumimoji="0" lang="en-US" sz="1100" b="1" i="0" u="none" strike="noStrike" cap="none" normalizeH="0" baseline="0" smtClean="0">
                          <a:ln>
                            <a:noFill/>
                          </a:ln>
                          <a:solidFill>
                            <a:schemeClr val="tx1"/>
                          </a:solidFill>
                          <a:effectLst/>
                          <a:latin typeface="Verdana" pitchFamily="34" charset="0"/>
                          <a:cs typeface="Times New Roman" pitchFamily="18" charset="0"/>
                        </a:rPr>
                        <a:t>18</a:t>
                      </a:r>
                      <a:endParaRPr kumimoji="0" lang="en-U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8420" marR="58420" marT="7620" marB="7620" anchor="ctr" horzOverflow="overflow">
                    <a:lnL>
                      <a:noFill/>
                    </a:lnL>
                    <a:lnR>
                      <a:noFill/>
                    </a:lnR>
                    <a:lnT>
                      <a:noFill/>
                    </a:lnT>
                    <a:lnB>
                      <a:noFill/>
                    </a:lnB>
                    <a:lnTlToBr>
                      <a:noFill/>
                    </a:lnTlToBr>
                    <a:lnBlToTr>
                      <a:noFill/>
                    </a:lnBlToTr>
                    <a:solidFill>
                      <a:srgbClr val="FFFFFF"/>
                    </a:solidFill>
                  </a:tcPr>
                </a:tc>
                <a:tc>
                  <a:txBody>
                    <a:bodyPr/>
                    <a:lstStyle/>
                    <a:p>
                      <a:pPr marL="6350" marR="0" lvl="0" indent="0" algn="r" defTabSz="914400" rtl="0" eaLnBrk="1" fontAlgn="base" latinLnBrk="0" hangingPunct="1">
                        <a:lnSpc>
                          <a:spcPct val="115000"/>
                        </a:lnSpc>
                        <a:spcBef>
                          <a:spcPts val="63"/>
                        </a:spcBef>
                        <a:spcAft>
                          <a:spcPts val="63"/>
                        </a:spcAft>
                        <a:buClrTx/>
                        <a:buSzTx/>
                        <a:buFontTx/>
                        <a:buNone/>
                        <a:tabLst/>
                      </a:pPr>
                      <a:r>
                        <a:rPr kumimoji="0" lang="en-US" sz="1100" b="1" i="0" u="none" strike="noStrike" cap="none" normalizeH="0" baseline="0" smtClean="0">
                          <a:ln>
                            <a:noFill/>
                          </a:ln>
                          <a:solidFill>
                            <a:schemeClr val="tx1"/>
                          </a:solidFill>
                          <a:effectLst/>
                          <a:latin typeface="Verdana" pitchFamily="34" charset="0"/>
                          <a:cs typeface="Times New Roman" pitchFamily="18" charset="0"/>
                        </a:rPr>
                        <a:t>70</a:t>
                      </a:r>
                      <a:endParaRPr kumimoji="0" lang="en-U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8420" marR="58420" marT="7620" marB="7620" anchor="ctr" horzOverflow="overflow">
                    <a:lnL>
                      <a:noFill/>
                    </a:lnL>
                    <a:lnR>
                      <a:noFill/>
                    </a:lnR>
                    <a:lnT>
                      <a:noFill/>
                    </a:lnT>
                    <a:lnB>
                      <a:noFill/>
                    </a:lnB>
                    <a:lnTlToBr>
                      <a:noFill/>
                    </a:lnTlToBr>
                    <a:lnBlToTr>
                      <a:noFill/>
                    </a:lnBlToTr>
                    <a:solidFill>
                      <a:srgbClr val="FFFFFF"/>
                    </a:solidFill>
                  </a:tcPr>
                </a:tc>
              </a:tr>
              <a:tr h="280987">
                <a:tc>
                  <a:txBody>
                    <a:bodyPr/>
                    <a:lstStyle/>
                    <a:p>
                      <a:pPr marL="6350" marR="0" lvl="0" indent="0" algn="l" defTabSz="914400" rtl="0" eaLnBrk="1" fontAlgn="base" latinLnBrk="0" hangingPunct="1">
                        <a:lnSpc>
                          <a:spcPct val="115000"/>
                        </a:lnSpc>
                        <a:spcBef>
                          <a:spcPts val="63"/>
                        </a:spcBef>
                        <a:spcAft>
                          <a:spcPts val="63"/>
                        </a:spcAft>
                        <a:buClrTx/>
                        <a:buSzTx/>
                        <a:buFontTx/>
                        <a:buNone/>
                        <a:tabLst/>
                      </a:pPr>
                      <a:r>
                        <a:rPr kumimoji="0" lang="en-US" sz="1100" b="1" i="0" u="none" strike="noStrike" cap="none" normalizeH="0" baseline="0" smtClean="0">
                          <a:ln>
                            <a:noFill/>
                          </a:ln>
                          <a:solidFill>
                            <a:schemeClr val="tx1"/>
                          </a:solidFill>
                          <a:effectLst/>
                          <a:latin typeface="Verdana" pitchFamily="34" charset="0"/>
                          <a:cs typeface="Times New Roman" pitchFamily="18" charset="0"/>
                        </a:rPr>
                        <a:t>2003</a:t>
                      </a:r>
                      <a:endParaRPr kumimoji="0" lang="en-U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8420" marR="58420" marT="7620" marB="7620" anchor="ctr" horzOverflow="overflow">
                    <a:lnL>
                      <a:noFill/>
                    </a:lnL>
                    <a:lnR>
                      <a:noFill/>
                    </a:lnR>
                    <a:lnT w="12700" cap="flat" cmpd="sng" algn="ctr">
                      <a:solidFill>
                        <a:srgbClr val="6699CC"/>
                      </a:solidFill>
                      <a:prstDash val="dot"/>
                      <a:round/>
                      <a:headEnd type="none" w="med" len="med"/>
                      <a:tailEnd type="none" w="med" len="med"/>
                    </a:lnT>
                    <a:lnB w="12700" cap="flat" cmpd="sng" algn="ctr">
                      <a:solidFill>
                        <a:srgbClr val="6699CC"/>
                      </a:solidFill>
                      <a:prstDash val="dot"/>
                      <a:round/>
                      <a:headEnd type="none" w="med" len="med"/>
                      <a:tailEnd type="none" w="med" len="med"/>
                    </a:lnB>
                    <a:lnTlToBr>
                      <a:noFill/>
                    </a:lnTlToBr>
                    <a:lnBlToTr>
                      <a:noFill/>
                    </a:lnBlToTr>
                    <a:solidFill>
                      <a:srgbClr val="FFFFFF"/>
                    </a:solidFill>
                  </a:tcPr>
                </a:tc>
                <a:tc>
                  <a:txBody>
                    <a:bodyPr/>
                    <a:lstStyle/>
                    <a:p>
                      <a:pPr marL="6350" marR="0" lvl="0" indent="0" algn="r" defTabSz="914400" rtl="0" eaLnBrk="1" fontAlgn="base" latinLnBrk="0" hangingPunct="1">
                        <a:lnSpc>
                          <a:spcPct val="115000"/>
                        </a:lnSpc>
                        <a:spcBef>
                          <a:spcPts val="63"/>
                        </a:spcBef>
                        <a:spcAft>
                          <a:spcPts val="63"/>
                        </a:spcAft>
                        <a:buClrTx/>
                        <a:buSzTx/>
                        <a:buFontTx/>
                        <a:buNone/>
                        <a:tabLst/>
                      </a:pPr>
                      <a:r>
                        <a:rPr kumimoji="0" lang="en-US" sz="1100" b="1" i="0" u="none" strike="noStrike" cap="none" normalizeH="0" baseline="0" smtClean="0">
                          <a:ln>
                            <a:noFill/>
                          </a:ln>
                          <a:solidFill>
                            <a:schemeClr val="tx1"/>
                          </a:solidFill>
                          <a:effectLst/>
                          <a:latin typeface="Verdana" pitchFamily="34" charset="0"/>
                          <a:cs typeface="Times New Roman" pitchFamily="18" charset="0"/>
                        </a:rPr>
                        <a:t>48</a:t>
                      </a:r>
                      <a:endParaRPr kumimoji="0" lang="en-U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8420" marR="58420" marT="7620" marB="7620" anchor="ctr" horzOverflow="overflow">
                    <a:lnL>
                      <a:noFill/>
                    </a:lnL>
                    <a:lnR>
                      <a:noFill/>
                    </a:lnR>
                    <a:lnT>
                      <a:noFill/>
                    </a:lnT>
                    <a:lnB>
                      <a:noFill/>
                    </a:lnB>
                    <a:lnTlToBr>
                      <a:noFill/>
                    </a:lnTlToBr>
                    <a:lnBlToTr>
                      <a:noFill/>
                    </a:lnBlToTr>
                    <a:solidFill>
                      <a:srgbClr val="FFFFFF"/>
                    </a:solidFill>
                  </a:tcPr>
                </a:tc>
                <a:tc>
                  <a:txBody>
                    <a:bodyPr/>
                    <a:lstStyle/>
                    <a:p>
                      <a:pPr marL="6350" marR="0" lvl="0" indent="0" algn="r" defTabSz="914400" rtl="0" eaLnBrk="1" fontAlgn="base" latinLnBrk="0" hangingPunct="1">
                        <a:lnSpc>
                          <a:spcPct val="115000"/>
                        </a:lnSpc>
                        <a:spcBef>
                          <a:spcPts val="63"/>
                        </a:spcBef>
                        <a:spcAft>
                          <a:spcPts val="63"/>
                        </a:spcAft>
                        <a:buClrTx/>
                        <a:buSzTx/>
                        <a:buFontTx/>
                        <a:buNone/>
                        <a:tabLst/>
                      </a:pPr>
                      <a:r>
                        <a:rPr kumimoji="0" lang="en-US" sz="1100" b="1" i="0" u="none" strike="noStrike" cap="none" normalizeH="0" baseline="0" smtClean="0">
                          <a:ln>
                            <a:noFill/>
                          </a:ln>
                          <a:solidFill>
                            <a:schemeClr val="tx1"/>
                          </a:solidFill>
                          <a:effectLst/>
                          <a:latin typeface="Verdana" pitchFamily="34" charset="0"/>
                          <a:cs typeface="Times New Roman" pitchFamily="18" charset="0"/>
                        </a:rPr>
                        <a:t>0</a:t>
                      </a:r>
                      <a:endParaRPr kumimoji="0" lang="en-U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8420" marR="58420" marT="7620" marB="7620" anchor="ctr" horzOverflow="overflow">
                    <a:lnL>
                      <a:noFill/>
                    </a:lnL>
                    <a:lnR>
                      <a:noFill/>
                    </a:lnR>
                    <a:lnT>
                      <a:noFill/>
                    </a:lnT>
                    <a:lnB>
                      <a:noFill/>
                    </a:lnB>
                    <a:lnTlToBr>
                      <a:noFill/>
                    </a:lnTlToBr>
                    <a:lnBlToTr>
                      <a:noFill/>
                    </a:lnBlToTr>
                    <a:solidFill>
                      <a:srgbClr val="FFFFFF"/>
                    </a:solidFill>
                  </a:tcPr>
                </a:tc>
                <a:tc>
                  <a:txBody>
                    <a:bodyPr/>
                    <a:lstStyle/>
                    <a:p>
                      <a:pPr marL="6350" marR="0" lvl="0" indent="0" algn="r" defTabSz="914400" rtl="0" eaLnBrk="1" fontAlgn="base" latinLnBrk="0" hangingPunct="1">
                        <a:lnSpc>
                          <a:spcPct val="115000"/>
                        </a:lnSpc>
                        <a:spcBef>
                          <a:spcPts val="63"/>
                        </a:spcBef>
                        <a:spcAft>
                          <a:spcPts val="63"/>
                        </a:spcAft>
                        <a:buClrTx/>
                        <a:buSzTx/>
                        <a:buFontTx/>
                        <a:buNone/>
                        <a:tabLst/>
                      </a:pPr>
                      <a:r>
                        <a:rPr kumimoji="0" lang="en-US" sz="1100" b="1" i="0" u="none" strike="noStrike" cap="none" normalizeH="0" baseline="0" smtClean="0">
                          <a:ln>
                            <a:noFill/>
                          </a:ln>
                          <a:solidFill>
                            <a:schemeClr val="tx1"/>
                          </a:solidFill>
                          <a:effectLst/>
                          <a:latin typeface="Verdana" pitchFamily="34" charset="0"/>
                          <a:cs typeface="Times New Roman" pitchFamily="18" charset="0"/>
                        </a:rPr>
                        <a:t>10</a:t>
                      </a:r>
                      <a:endParaRPr kumimoji="0" lang="en-U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8420" marR="58420" marT="7620" marB="7620" anchor="ctr" horzOverflow="overflow">
                    <a:lnL>
                      <a:noFill/>
                    </a:lnL>
                    <a:lnR>
                      <a:noFill/>
                    </a:lnR>
                    <a:lnT>
                      <a:noFill/>
                    </a:lnT>
                    <a:lnB>
                      <a:noFill/>
                    </a:lnB>
                    <a:lnTlToBr>
                      <a:noFill/>
                    </a:lnTlToBr>
                    <a:lnBlToTr>
                      <a:noFill/>
                    </a:lnBlToTr>
                    <a:solidFill>
                      <a:srgbClr val="FFFFFF"/>
                    </a:solidFill>
                  </a:tcPr>
                </a:tc>
                <a:tc>
                  <a:txBody>
                    <a:bodyPr/>
                    <a:lstStyle/>
                    <a:p>
                      <a:pPr marL="6350" marR="0" lvl="0" indent="0" algn="r" defTabSz="914400" rtl="0" eaLnBrk="1" fontAlgn="base" latinLnBrk="0" hangingPunct="1">
                        <a:lnSpc>
                          <a:spcPct val="115000"/>
                        </a:lnSpc>
                        <a:spcBef>
                          <a:spcPts val="63"/>
                        </a:spcBef>
                        <a:spcAft>
                          <a:spcPts val="63"/>
                        </a:spcAft>
                        <a:buClrTx/>
                        <a:buSzTx/>
                        <a:buFontTx/>
                        <a:buNone/>
                        <a:tabLst/>
                      </a:pPr>
                      <a:r>
                        <a:rPr kumimoji="0" lang="en-US" sz="1100" b="1" i="0" u="none" strike="noStrike" cap="none" normalizeH="0" baseline="0" smtClean="0">
                          <a:ln>
                            <a:noFill/>
                          </a:ln>
                          <a:solidFill>
                            <a:schemeClr val="tx1"/>
                          </a:solidFill>
                          <a:effectLst/>
                          <a:latin typeface="Verdana" pitchFamily="34" charset="0"/>
                          <a:cs typeface="Times New Roman" pitchFamily="18" charset="0"/>
                        </a:rPr>
                        <a:t>58</a:t>
                      </a:r>
                      <a:endParaRPr kumimoji="0" lang="en-U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8420" marR="58420" marT="7620" marB="7620" anchor="ctr" horzOverflow="overflow">
                    <a:lnL>
                      <a:noFill/>
                    </a:lnL>
                    <a:lnR>
                      <a:noFill/>
                    </a:lnR>
                    <a:lnT>
                      <a:noFill/>
                    </a:lnT>
                    <a:lnB>
                      <a:noFill/>
                    </a:lnB>
                    <a:lnTlToBr>
                      <a:noFill/>
                    </a:lnTlToBr>
                    <a:lnBlToTr>
                      <a:noFill/>
                    </a:lnBlToTr>
                    <a:solidFill>
                      <a:srgbClr val="FFFFFF"/>
                    </a:solidFill>
                  </a:tcPr>
                </a:tc>
              </a:tr>
              <a:tr h="268288">
                <a:tc>
                  <a:txBody>
                    <a:bodyPr/>
                    <a:lstStyle/>
                    <a:p>
                      <a:pPr marL="6350" marR="0" lvl="0" indent="0" algn="l" defTabSz="914400" rtl="0" eaLnBrk="1" fontAlgn="base" latinLnBrk="0" hangingPunct="1">
                        <a:lnSpc>
                          <a:spcPct val="115000"/>
                        </a:lnSpc>
                        <a:spcBef>
                          <a:spcPts val="63"/>
                        </a:spcBef>
                        <a:spcAft>
                          <a:spcPts val="63"/>
                        </a:spcAft>
                        <a:buClrTx/>
                        <a:buSzTx/>
                        <a:buFontTx/>
                        <a:buNone/>
                        <a:tabLst/>
                      </a:pPr>
                      <a:r>
                        <a:rPr kumimoji="0" lang="en-US" sz="1100" b="1" i="0" u="none" strike="noStrike" cap="none" normalizeH="0" baseline="0" smtClean="0">
                          <a:ln>
                            <a:noFill/>
                          </a:ln>
                          <a:solidFill>
                            <a:schemeClr val="tx1"/>
                          </a:solidFill>
                          <a:effectLst/>
                          <a:latin typeface="Verdana" pitchFamily="34" charset="0"/>
                          <a:cs typeface="Times New Roman" pitchFamily="18" charset="0"/>
                        </a:rPr>
                        <a:t>2004</a:t>
                      </a:r>
                      <a:endParaRPr kumimoji="0" lang="en-U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8420" marR="58420" marT="7620" marB="7620" anchor="ctr" horzOverflow="overflow">
                    <a:lnL>
                      <a:noFill/>
                    </a:lnL>
                    <a:lnR>
                      <a:noFill/>
                    </a:lnR>
                    <a:lnT w="12700" cap="flat" cmpd="sng" algn="ctr">
                      <a:solidFill>
                        <a:srgbClr val="6699CC"/>
                      </a:solidFill>
                      <a:prstDash val="dot"/>
                      <a:round/>
                      <a:headEnd type="none" w="med" len="med"/>
                      <a:tailEnd type="none" w="med" len="med"/>
                    </a:lnT>
                    <a:lnB w="12700" cap="flat" cmpd="sng" algn="ctr">
                      <a:solidFill>
                        <a:srgbClr val="6699CC"/>
                      </a:solidFill>
                      <a:prstDash val="dot"/>
                      <a:round/>
                      <a:headEnd type="none" w="med" len="med"/>
                      <a:tailEnd type="none" w="med" len="med"/>
                    </a:lnB>
                    <a:lnTlToBr>
                      <a:noFill/>
                    </a:lnTlToBr>
                    <a:lnBlToTr>
                      <a:noFill/>
                    </a:lnBlToTr>
                    <a:solidFill>
                      <a:srgbClr val="FFFFFF"/>
                    </a:solidFill>
                  </a:tcPr>
                </a:tc>
                <a:tc>
                  <a:txBody>
                    <a:bodyPr/>
                    <a:lstStyle/>
                    <a:p>
                      <a:pPr marL="6350" marR="0" lvl="0" indent="0" algn="r" defTabSz="914400" rtl="0" eaLnBrk="1" fontAlgn="base" latinLnBrk="0" hangingPunct="1">
                        <a:lnSpc>
                          <a:spcPct val="115000"/>
                        </a:lnSpc>
                        <a:spcBef>
                          <a:spcPts val="63"/>
                        </a:spcBef>
                        <a:spcAft>
                          <a:spcPts val="63"/>
                        </a:spcAft>
                        <a:buClrTx/>
                        <a:buSzTx/>
                        <a:buFontTx/>
                        <a:buNone/>
                        <a:tabLst/>
                      </a:pPr>
                      <a:r>
                        <a:rPr kumimoji="0" lang="en-US" sz="1100" b="1" i="0" u="none" strike="noStrike" cap="none" normalizeH="0" baseline="0" smtClean="0">
                          <a:ln>
                            <a:noFill/>
                          </a:ln>
                          <a:solidFill>
                            <a:schemeClr val="tx1"/>
                          </a:solidFill>
                          <a:effectLst/>
                          <a:latin typeface="Verdana" pitchFamily="34" charset="0"/>
                          <a:cs typeface="Times New Roman" pitchFamily="18" charset="0"/>
                        </a:rPr>
                        <a:t>52</a:t>
                      </a:r>
                      <a:endParaRPr kumimoji="0" lang="en-U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8420" marR="58420" marT="7620" marB="7620" anchor="ctr" horzOverflow="overflow">
                    <a:lnL>
                      <a:noFill/>
                    </a:lnL>
                    <a:lnR>
                      <a:noFill/>
                    </a:lnR>
                    <a:lnT>
                      <a:noFill/>
                    </a:lnT>
                    <a:lnB>
                      <a:noFill/>
                    </a:lnB>
                    <a:lnTlToBr>
                      <a:noFill/>
                    </a:lnTlToBr>
                    <a:lnBlToTr>
                      <a:noFill/>
                    </a:lnBlToTr>
                    <a:solidFill>
                      <a:srgbClr val="FFFFFF"/>
                    </a:solidFill>
                  </a:tcPr>
                </a:tc>
                <a:tc>
                  <a:txBody>
                    <a:bodyPr/>
                    <a:lstStyle/>
                    <a:p>
                      <a:pPr marL="6350" marR="0" lvl="0" indent="0" algn="r" defTabSz="914400" rtl="0" eaLnBrk="1" fontAlgn="base" latinLnBrk="0" hangingPunct="1">
                        <a:lnSpc>
                          <a:spcPct val="115000"/>
                        </a:lnSpc>
                        <a:spcBef>
                          <a:spcPts val="63"/>
                        </a:spcBef>
                        <a:spcAft>
                          <a:spcPts val="63"/>
                        </a:spcAft>
                        <a:buClrTx/>
                        <a:buSzTx/>
                        <a:buFontTx/>
                        <a:buNone/>
                        <a:tabLst/>
                      </a:pPr>
                      <a:r>
                        <a:rPr kumimoji="0" lang="en-US" sz="1100" b="1" i="0" u="none" strike="noStrike" cap="none" normalizeH="0" baseline="0" smtClean="0">
                          <a:ln>
                            <a:noFill/>
                          </a:ln>
                          <a:solidFill>
                            <a:schemeClr val="tx1"/>
                          </a:solidFill>
                          <a:effectLst/>
                          <a:latin typeface="Verdana" pitchFamily="34" charset="0"/>
                          <a:cs typeface="Times New Roman" pitchFamily="18" charset="0"/>
                        </a:rPr>
                        <a:t>1</a:t>
                      </a:r>
                      <a:endParaRPr kumimoji="0" lang="en-U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8420" marR="58420" marT="7620" marB="7620" anchor="ctr" horzOverflow="overflow">
                    <a:lnL>
                      <a:noFill/>
                    </a:lnL>
                    <a:lnR>
                      <a:noFill/>
                    </a:lnR>
                    <a:lnT>
                      <a:noFill/>
                    </a:lnT>
                    <a:lnB>
                      <a:noFill/>
                    </a:lnB>
                    <a:lnTlToBr>
                      <a:noFill/>
                    </a:lnTlToBr>
                    <a:lnBlToTr>
                      <a:noFill/>
                    </a:lnBlToTr>
                    <a:solidFill>
                      <a:srgbClr val="FFFFFF"/>
                    </a:solidFill>
                  </a:tcPr>
                </a:tc>
                <a:tc>
                  <a:txBody>
                    <a:bodyPr/>
                    <a:lstStyle/>
                    <a:p>
                      <a:pPr marL="6350" marR="0" lvl="0" indent="0" algn="r" defTabSz="914400" rtl="0" eaLnBrk="1" fontAlgn="base" latinLnBrk="0" hangingPunct="1">
                        <a:lnSpc>
                          <a:spcPct val="115000"/>
                        </a:lnSpc>
                        <a:spcBef>
                          <a:spcPts val="63"/>
                        </a:spcBef>
                        <a:spcAft>
                          <a:spcPts val="63"/>
                        </a:spcAft>
                        <a:buClrTx/>
                        <a:buSzTx/>
                        <a:buFontTx/>
                        <a:buNone/>
                        <a:tabLst/>
                      </a:pPr>
                      <a:r>
                        <a:rPr kumimoji="0" lang="en-US" sz="1100" b="1" i="0" u="none" strike="noStrike" cap="none" normalizeH="0" baseline="0" smtClean="0">
                          <a:ln>
                            <a:noFill/>
                          </a:ln>
                          <a:solidFill>
                            <a:schemeClr val="tx1"/>
                          </a:solidFill>
                          <a:effectLst/>
                          <a:latin typeface="Verdana" pitchFamily="34" charset="0"/>
                          <a:cs typeface="Times New Roman" pitchFamily="18" charset="0"/>
                        </a:rPr>
                        <a:t>7</a:t>
                      </a:r>
                      <a:endParaRPr kumimoji="0" lang="en-U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8420" marR="58420" marT="7620" marB="7620" anchor="ctr" horzOverflow="overflow">
                    <a:lnL>
                      <a:noFill/>
                    </a:lnL>
                    <a:lnR>
                      <a:noFill/>
                    </a:lnR>
                    <a:lnT>
                      <a:noFill/>
                    </a:lnT>
                    <a:lnB>
                      <a:noFill/>
                    </a:lnB>
                    <a:lnTlToBr>
                      <a:noFill/>
                    </a:lnTlToBr>
                    <a:lnBlToTr>
                      <a:noFill/>
                    </a:lnBlToTr>
                    <a:solidFill>
                      <a:srgbClr val="FFFFFF"/>
                    </a:solidFill>
                  </a:tcPr>
                </a:tc>
                <a:tc>
                  <a:txBody>
                    <a:bodyPr/>
                    <a:lstStyle/>
                    <a:p>
                      <a:pPr marL="6350" marR="0" lvl="0" indent="0" algn="r" defTabSz="914400" rtl="0" eaLnBrk="1" fontAlgn="base" latinLnBrk="0" hangingPunct="1">
                        <a:lnSpc>
                          <a:spcPct val="115000"/>
                        </a:lnSpc>
                        <a:spcBef>
                          <a:spcPts val="63"/>
                        </a:spcBef>
                        <a:spcAft>
                          <a:spcPts val="63"/>
                        </a:spcAft>
                        <a:buClrTx/>
                        <a:buSzTx/>
                        <a:buFontTx/>
                        <a:buNone/>
                        <a:tabLst/>
                      </a:pPr>
                      <a:r>
                        <a:rPr kumimoji="0" lang="en-US" sz="1100" b="1" i="0" u="none" strike="noStrike" cap="none" normalizeH="0" baseline="0" smtClean="0">
                          <a:ln>
                            <a:noFill/>
                          </a:ln>
                          <a:solidFill>
                            <a:schemeClr val="tx1"/>
                          </a:solidFill>
                          <a:effectLst/>
                          <a:latin typeface="Verdana" pitchFamily="34" charset="0"/>
                          <a:cs typeface="Times New Roman" pitchFamily="18" charset="0"/>
                        </a:rPr>
                        <a:t>60</a:t>
                      </a:r>
                      <a:endParaRPr kumimoji="0" lang="en-U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8420" marR="58420" marT="7620" marB="7620" anchor="ctr" horzOverflow="overflow">
                    <a:lnL>
                      <a:noFill/>
                    </a:lnL>
                    <a:lnR>
                      <a:noFill/>
                    </a:lnR>
                    <a:lnT>
                      <a:noFill/>
                    </a:lnT>
                    <a:lnB>
                      <a:noFill/>
                    </a:lnB>
                    <a:lnTlToBr>
                      <a:noFill/>
                    </a:lnTlToBr>
                    <a:lnBlToTr>
                      <a:noFill/>
                    </a:lnBlToTr>
                    <a:solidFill>
                      <a:srgbClr val="FFFFFF"/>
                    </a:solidFill>
                  </a:tcPr>
                </a:tc>
              </a:tr>
              <a:tr h="280987">
                <a:tc>
                  <a:txBody>
                    <a:bodyPr/>
                    <a:lstStyle/>
                    <a:p>
                      <a:pPr marL="6350" marR="0" lvl="0" indent="0" algn="l" defTabSz="914400" rtl="0" eaLnBrk="1" fontAlgn="base" latinLnBrk="0" hangingPunct="1">
                        <a:lnSpc>
                          <a:spcPct val="115000"/>
                        </a:lnSpc>
                        <a:spcBef>
                          <a:spcPts val="63"/>
                        </a:spcBef>
                        <a:spcAft>
                          <a:spcPts val="63"/>
                        </a:spcAft>
                        <a:buClrTx/>
                        <a:buSzTx/>
                        <a:buFontTx/>
                        <a:buNone/>
                        <a:tabLst/>
                      </a:pPr>
                      <a:r>
                        <a:rPr kumimoji="0" lang="en-US" sz="1100" b="1" i="0" u="none" strike="noStrike" cap="none" normalizeH="0" baseline="0" smtClean="0">
                          <a:ln>
                            <a:noFill/>
                          </a:ln>
                          <a:solidFill>
                            <a:schemeClr val="tx1"/>
                          </a:solidFill>
                          <a:effectLst/>
                          <a:latin typeface="Verdana" pitchFamily="34" charset="0"/>
                          <a:cs typeface="Times New Roman" pitchFamily="18" charset="0"/>
                        </a:rPr>
                        <a:t>2005</a:t>
                      </a:r>
                      <a:endParaRPr kumimoji="0" lang="en-U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8420" marR="58420" marT="7620" marB="7620" anchor="ctr" horzOverflow="overflow">
                    <a:lnL>
                      <a:noFill/>
                    </a:lnL>
                    <a:lnR>
                      <a:noFill/>
                    </a:lnR>
                    <a:lnT w="12700" cap="flat" cmpd="sng" algn="ctr">
                      <a:solidFill>
                        <a:srgbClr val="6699CC"/>
                      </a:solidFill>
                      <a:prstDash val="dot"/>
                      <a:round/>
                      <a:headEnd type="none" w="med" len="med"/>
                      <a:tailEnd type="none" w="med" len="med"/>
                    </a:lnT>
                    <a:lnB w="12700" cap="flat" cmpd="sng" algn="ctr">
                      <a:solidFill>
                        <a:srgbClr val="6699CC"/>
                      </a:solidFill>
                      <a:prstDash val="dot"/>
                      <a:round/>
                      <a:headEnd type="none" w="med" len="med"/>
                      <a:tailEnd type="none" w="med" len="med"/>
                    </a:lnB>
                    <a:lnTlToBr>
                      <a:noFill/>
                    </a:lnTlToBr>
                    <a:lnBlToTr>
                      <a:noFill/>
                    </a:lnBlToTr>
                    <a:solidFill>
                      <a:srgbClr val="FFFFFF"/>
                    </a:solidFill>
                  </a:tcPr>
                </a:tc>
                <a:tc>
                  <a:txBody>
                    <a:bodyPr/>
                    <a:lstStyle/>
                    <a:p>
                      <a:pPr marL="6350" marR="0" lvl="0" indent="0" algn="r" defTabSz="914400" rtl="0" eaLnBrk="1" fontAlgn="base" latinLnBrk="0" hangingPunct="1">
                        <a:lnSpc>
                          <a:spcPct val="115000"/>
                        </a:lnSpc>
                        <a:spcBef>
                          <a:spcPts val="63"/>
                        </a:spcBef>
                        <a:spcAft>
                          <a:spcPts val="63"/>
                        </a:spcAft>
                        <a:buClrTx/>
                        <a:buSzTx/>
                        <a:buFontTx/>
                        <a:buNone/>
                        <a:tabLst/>
                      </a:pPr>
                      <a:r>
                        <a:rPr kumimoji="0" lang="en-US" sz="1100" b="1" i="0" u="none" strike="noStrike" cap="none" normalizeH="0" baseline="0" smtClean="0">
                          <a:ln>
                            <a:noFill/>
                          </a:ln>
                          <a:solidFill>
                            <a:schemeClr val="tx1"/>
                          </a:solidFill>
                          <a:effectLst/>
                          <a:latin typeface="Verdana" pitchFamily="34" charset="0"/>
                          <a:cs typeface="Times New Roman" pitchFamily="18" charset="0"/>
                        </a:rPr>
                        <a:t>99</a:t>
                      </a:r>
                      <a:endParaRPr kumimoji="0" lang="en-U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8420" marR="58420" marT="7620" marB="7620" anchor="ctr" horzOverflow="overflow">
                    <a:lnL>
                      <a:noFill/>
                    </a:lnL>
                    <a:lnR>
                      <a:noFill/>
                    </a:lnR>
                    <a:lnT>
                      <a:noFill/>
                    </a:lnT>
                    <a:lnB>
                      <a:noFill/>
                    </a:lnB>
                    <a:lnTlToBr>
                      <a:noFill/>
                    </a:lnTlToBr>
                    <a:lnBlToTr>
                      <a:noFill/>
                    </a:lnBlToTr>
                    <a:solidFill>
                      <a:srgbClr val="FFFFFF"/>
                    </a:solidFill>
                  </a:tcPr>
                </a:tc>
                <a:tc>
                  <a:txBody>
                    <a:bodyPr/>
                    <a:lstStyle/>
                    <a:p>
                      <a:pPr marL="6350" marR="0" lvl="0" indent="0" algn="r" defTabSz="914400" rtl="0" eaLnBrk="1" fontAlgn="base" latinLnBrk="0" hangingPunct="1">
                        <a:lnSpc>
                          <a:spcPct val="115000"/>
                        </a:lnSpc>
                        <a:spcBef>
                          <a:spcPts val="63"/>
                        </a:spcBef>
                        <a:spcAft>
                          <a:spcPts val="63"/>
                        </a:spcAft>
                        <a:buClrTx/>
                        <a:buSzTx/>
                        <a:buFontTx/>
                        <a:buNone/>
                        <a:tabLst/>
                      </a:pPr>
                      <a:r>
                        <a:rPr kumimoji="0" lang="en-US" sz="1100" b="1" i="0" u="none" strike="noStrike" cap="none" normalizeH="0" baseline="0" smtClean="0">
                          <a:ln>
                            <a:noFill/>
                          </a:ln>
                          <a:solidFill>
                            <a:schemeClr val="tx1"/>
                          </a:solidFill>
                          <a:effectLst/>
                          <a:latin typeface="Verdana" pitchFamily="34" charset="0"/>
                          <a:cs typeface="Times New Roman" pitchFamily="18" charset="0"/>
                        </a:rPr>
                        <a:t>1</a:t>
                      </a:r>
                      <a:endParaRPr kumimoji="0" lang="en-U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8420" marR="58420" marT="7620" marB="7620" anchor="ctr" horzOverflow="overflow">
                    <a:lnL>
                      <a:noFill/>
                    </a:lnL>
                    <a:lnR>
                      <a:noFill/>
                    </a:lnR>
                    <a:lnT>
                      <a:noFill/>
                    </a:lnT>
                    <a:lnB>
                      <a:noFill/>
                    </a:lnB>
                    <a:lnTlToBr>
                      <a:noFill/>
                    </a:lnTlToBr>
                    <a:lnBlToTr>
                      <a:noFill/>
                    </a:lnBlToTr>
                    <a:solidFill>
                      <a:srgbClr val="FFFFFF"/>
                    </a:solidFill>
                  </a:tcPr>
                </a:tc>
                <a:tc>
                  <a:txBody>
                    <a:bodyPr/>
                    <a:lstStyle/>
                    <a:p>
                      <a:pPr marL="6350" marR="0" lvl="0" indent="0" algn="r" defTabSz="914400" rtl="0" eaLnBrk="1" fontAlgn="base" latinLnBrk="0" hangingPunct="1">
                        <a:lnSpc>
                          <a:spcPct val="115000"/>
                        </a:lnSpc>
                        <a:spcBef>
                          <a:spcPts val="63"/>
                        </a:spcBef>
                        <a:spcAft>
                          <a:spcPts val="63"/>
                        </a:spcAft>
                        <a:buClrTx/>
                        <a:buSzTx/>
                        <a:buFontTx/>
                        <a:buNone/>
                        <a:tabLst/>
                      </a:pPr>
                      <a:r>
                        <a:rPr kumimoji="0" lang="en-US" sz="1100" b="1" i="0" u="none" strike="noStrike" cap="none" normalizeH="0" baseline="0" smtClean="0">
                          <a:ln>
                            <a:noFill/>
                          </a:ln>
                          <a:solidFill>
                            <a:schemeClr val="tx1"/>
                          </a:solidFill>
                          <a:effectLst/>
                          <a:latin typeface="Verdana" pitchFamily="34" charset="0"/>
                          <a:cs typeface="Times New Roman" pitchFamily="18" charset="0"/>
                        </a:rPr>
                        <a:t>31</a:t>
                      </a:r>
                      <a:endParaRPr kumimoji="0" lang="en-U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8420" marR="58420" marT="7620" marB="7620" anchor="ctr" horzOverflow="overflow">
                    <a:lnL>
                      <a:noFill/>
                    </a:lnL>
                    <a:lnR>
                      <a:noFill/>
                    </a:lnR>
                    <a:lnT>
                      <a:noFill/>
                    </a:lnT>
                    <a:lnB>
                      <a:noFill/>
                    </a:lnB>
                    <a:lnTlToBr>
                      <a:noFill/>
                    </a:lnTlToBr>
                    <a:lnBlToTr>
                      <a:noFill/>
                    </a:lnBlToTr>
                    <a:solidFill>
                      <a:srgbClr val="FFFFFF"/>
                    </a:solidFill>
                  </a:tcPr>
                </a:tc>
                <a:tc>
                  <a:txBody>
                    <a:bodyPr/>
                    <a:lstStyle/>
                    <a:p>
                      <a:pPr marL="6350" marR="0" lvl="0" indent="0" algn="r" defTabSz="914400" rtl="0" eaLnBrk="1" fontAlgn="base" latinLnBrk="0" hangingPunct="1">
                        <a:lnSpc>
                          <a:spcPct val="115000"/>
                        </a:lnSpc>
                        <a:spcBef>
                          <a:spcPts val="63"/>
                        </a:spcBef>
                        <a:spcAft>
                          <a:spcPts val="63"/>
                        </a:spcAft>
                        <a:buClrTx/>
                        <a:buSzTx/>
                        <a:buFontTx/>
                        <a:buNone/>
                        <a:tabLst/>
                      </a:pPr>
                      <a:r>
                        <a:rPr kumimoji="0" lang="en-US" sz="1100" b="1" i="0" u="none" strike="noStrike" cap="none" normalizeH="0" baseline="0" smtClean="0">
                          <a:ln>
                            <a:noFill/>
                          </a:ln>
                          <a:solidFill>
                            <a:schemeClr val="tx1"/>
                          </a:solidFill>
                          <a:effectLst/>
                          <a:latin typeface="Verdana" pitchFamily="34" charset="0"/>
                          <a:cs typeface="Times New Roman" pitchFamily="18" charset="0"/>
                        </a:rPr>
                        <a:t>131</a:t>
                      </a:r>
                      <a:endParaRPr kumimoji="0" lang="en-U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8420" marR="58420" marT="7620" marB="7620" anchor="ctr" horzOverflow="overflow">
                    <a:lnL>
                      <a:noFill/>
                    </a:lnL>
                    <a:lnR>
                      <a:noFill/>
                    </a:lnR>
                    <a:lnT>
                      <a:noFill/>
                    </a:lnT>
                    <a:lnB>
                      <a:noFill/>
                    </a:lnB>
                    <a:lnTlToBr>
                      <a:noFill/>
                    </a:lnTlToBr>
                    <a:lnBlToTr>
                      <a:noFill/>
                    </a:lnBlToTr>
                    <a:solidFill>
                      <a:srgbClr val="FFFFFF"/>
                    </a:solidFill>
                  </a:tcPr>
                </a:tc>
              </a:tr>
              <a:tr h="280987">
                <a:tc>
                  <a:txBody>
                    <a:bodyPr/>
                    <a:lstStyle/>
                    <a:p>
                      <a:pPr marL="6350" marR="0" lvl="0" indent="0" algn="l" defTabSz="914400" rtl="0" eaLnBrk="1" fontAlgn="base" latinLnBrk="0" hangingPunct="1">
                        <a:lnSpc>
                          <a:spcPct val="115000"/>
                        </a:lnSpc>
                        <a:spcBef>
                          <a:spcPts val="63"/>
                        </a:spcBef>
                        <a:spcAft>
                          <a:spcPts val="63"/>
                        </a:spcAft>
                        <a:buClrTx/>
                        <a:buSzTx/>
                        <a:buFontTx/>
                        <a:buNone/>
                        <a:tabLst/>
                      </a:pPr>
                      <a:r>
                        <a:rPr kumimoji="0" lang="en-US" sz="1100" b="1" i="0" u="none" strike="noStrike" cap="none" normalizeH="0" baseline="0" smtClean="0">
                          <a:ln>
                            <a:noFill/>
                          </a:ln>
                          <a:solidFill>
                            <a:schemeClr val="tx1"/>
                          </a:solidFill>
                          <a:effectLst/>
                          <a:latin typeface="Verdana" pitchFamily="34" charset="0"/>
                          <a:cs typeface="Times New Roman" pitchFamily="18" charset="0"/>
                        </a:rPr>
                        <a:t>2006</a:t>
                      </a:r>
                      <a:endParaRPr kumimoji="0" lang="en-U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8420" marR="58420" marT="7620" marB="7620" anchor="ctr" horzOverflow="overflow">
                    <a:lnL>
                      <a:noFill/>
                    </a:lnL>
                    <a:lnR>
                      <a:noFill/>
                    </a:lnR>
                    <a:lnT w="12700" cap="flat" cmpd="sng" algn="ctr">
                      <a:solidFill>
                        <a:srgbClr val="6699CC"/>
                      </a:solidFill>
                      <a:prstDash val="dot"/>
                      <a:round/>
                      <a:headEnd type="none" w="med" len="med"/>
                      <a:tailEnd type="none" w="med" len="med"/>
                    </a:lnT>
                    <a:lnB w="12700" cap="flat" cmpd="sng" algn="ctr">
                      <a:solidFill>
                        <a:srgbClr val="6699CC"/>
                      </a:solidFill>
                      <a:prstDash val="dot"/>
                      <a:round/>
                      <a:headEnd type="none" w="med" len="med"/>
                      <a:tailEnd type="none" w="med" len="med"/>
                    </a:lnB>
                    <a:lnTlToBr>
                      <a:noFill/>
                    </a:lnTlToBr>
                    <a:lnBlToTr>
                      <a:noFill/>
                    </a:lnBlToTr>
                    <a:solidFill>
                      <a:srgbClr val="FFFFFF"/>
                    </a:solidFill>
                  </a:tcPr>
                </a:tc>
                <a:tc>
                  <a:txBody>
                    <a:bodyPr/>
                    <a:lstStyle/>
                    <a:p>
                      <a:pPr marL="6350" marR="0" lvl="0" indent="0" algn="r" defTabSz="914400" rtl="0" eaLnBrk="1" fontAlgn="base" latinLnBrk="0" hangingPunct="1">
                        <a:lnSpc>
                          <a:spcPct val="115000"/>
                        </a:lnSpc>
                        <a:spcBef>
                          <a:spcPts val="63"/>
                        </a:spcBef>
                        <a:spcAft>
                          <a:spcPts val="63"/>
                        </a:spcAft>
                        <a:buClrTx/>
                        <a:buSzTx/>
                        <a:buFontTx/>
                        <a:buNone/>
                        <a:tabLst/>
                      </a:pPr>
                      <a:r>
                        <a:rPr kumimoji="0" lang="en-US" sz="1100" b="1" i="0" u="none" strike="noStrike" cap="none" normalizeH="0" baseline="0" smtClean="0">
                          <a:ln>
                            <a:noFill/>
                          </a:ln>
                          <a:solidFill>
                            <a:schemeClr val="tx1"/>
                          </a:solidFill>
                          <a:effectLst/>
                          <a:latin typeface="Verdana" pitchFamily="34" charset="0"/>
                          <a:cs typeface="Times New Roman" pitchFamily="18" charset="0"/>
                        </a:rPr>
                        <a:t>98</a:t>
                      </a:r>
                      <a:endParaRPr kumimoji="0" lang="en-U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8420" marR="58420" marT="7620" marB="7620" anchor="ctr" horzOverflow="overflow">
                    <a:lnL>
                      <a:noFill/>
                    </a:lnL>
                    <a:lnR>
                      <a:noFill/>
                    </a:lnR>
                    <a:lnT>
                      <a:noFill/>
                    </a:lnT>
                    <a:lnB>
                      <a:noFill/>
                    </a:lnB>
                    <a:lnTlToBr>
                      <a:noFill/>
                    </a:lnTlToBr>
                    <a:lnBlToTr>
                      <a:noFill/>
                    </a:lnBlToTr>
                    <a:solidFill>
                      <a:srgbClr val="FFFFFF"/>
                    </a:solidFill>
                  </a:tcPr>
                </a:tc>
                <a:tc>
                  <a:txBody>
                    <a:bodyPr/>
                    <a:lstStyle/>
                    <a:p>
                      <a:pPr marL="6350" marR="0" lvl="0" indent="0" algn="r" defTabSz="914400" rtl="0" eaLnBrk="1" fontAlgn="base" latinLnBrk="0" hangingPunct="1">
                        <a:lnSpc>
                          <a:spcPct val="115000"/>
                        </a:lnSpc>
                        <a:spcBef>
                          <a:spcPts val="63"/>
                        </a:spcBef>
                        <a:spcAft>
                          <a:spcPts val="63"/>
                        </a:spcAft>
                        <a:buClrTx/>
                        <a:buSzTx/>
                        <a:buFontTx/>
                        <a:buNone/>
                        <a:tabLst/>
                      </a:pPr>
                      <a:r>
                        <a:rPr kumimoji="0" lang="en-US" sz="1100" b="1" i="0" u="none" strike="noStrike" cap="none" normalizeH="0" baseline="0" smtClean="0">
                          <a:ln>
                            <a:noFill/>
                          </a:ln>
                          <a:solidFill>
                            <a:schemeClr val="tx1"/>
                          </a:solidFill>
                          <a:effectLst/>
                          <a:latin typeface="Verdana" pitchFamily="34" charset="0"/>
                          <a:cs typeface="Times New Roman" pitchFamily="18" charset="0"/>
                        </a:rPr>
                        <a:t>39</a:t>
                      </a:r>
                      <a:endParaRPr kumimoji="0" lang="en-U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8420" marR="58420" marT="7620" marB="7620" anchor="ctr" horzOverflow="overflow">
                    <a:lnL>
                      <a:noFill/>
                    </a:lnL>
                    <a:lnR>
                      <a:noFill/>
                    </a:lnR>
                    <a:lnT>
                      <a:noFill/>
                    </a:lnT>
                    <a:lnB>
                      <a:noFill/>
                    </a:lnB>
                    <a:lnTlToBr>
                      <a:noFill/>
                    </a:lnTlToBr>
                    <a:lnBlToTr>
                      <a:noFill/>
                    </a:lnBlToTr>
                    <a:solidFill>
                      <a:srgbClr val="FFFFFF"/>
                    </a:solidFill>
                  </a:tcPr>
                </a:tc>
                <a:tc>
                  <a:txBody>
                    <a:bodyPr/>
                    <a:lstStyle/>
                    <a:p>
                      <a:pPr marL="6350" marR="0" lvl="0" indent="0" algn="r" defTabSz="914400" rtl="0" eaLnBrk="1" fontAlgn="base" latinLnBrk="0" hangingPunct="1">
                        <a:lnSpc>
                          <a:spcPct val="115000"/>
                        </a:lnSpc>
                        <a:spcBef>
                          <a:spcPts val="63"/>
                        </a:spcBef>
                        <a:spcAft>
                          <a:spcPts val="63"/>
                        </a:spcAft>
                        <a:buClrTx/>
                        <a:buSzTx/>
                        <a:buFontTx/>
                        <a:buNone/>
                        <a:tabLst/>
                      </a:pPr>
                      <a:r>
                        <a:rPr kumimoji="0" lang="en-US" sz="1100" b="1" i="0" u="none" strike="noStrike" cap="none" normalizeH="0" baseline="0" smtClean="0">
                          <a:ln>
                            <a:noFill/>
                          </a:ln>
                          <a:solidFill>
                            <a:schemeClr val="tx1"/>
                          </a:solidFill>
                          <a:effectLst/>
                          <a:latin typeface="Verdana" pitchFamily="34" charset="0"/>
                          <a:cs typeface="Times New Roman" pitchFamily="18" charset="0"/>
                        </a:rPr>
                        <a:t>54</a:t>
                      </a:r>
                      <a:endParaRPr kumimoji="0" lang="en-U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8420" marR="58420" marT="7620" marB="7620" anchor="ctr" horzOverflow="overflow">
                    <a:lnL>
                      <a:noFill/>
                    </a:lnL>
                    <a:lnR>
                      <a:noFill/>
                    </a:lnR>
                    <a:lnT>
                      <a:noFill/>
                    </a:lnT>
                    <a:lnB>
                      <a:noFill/>
                    </a:lnB>
                    <a:lnTlToBr>
                      <a:noFill/>
                    </a:lnTlToBr>
                    <a:lnBlToTr>
                      <a:noFill/>
                    </a:lnBlToTr>
                    <a:solidFill>
                      <a:srgbClr val="FFFFFF"/>
                    </a:solidFill>
                  </a:tcPr>
                </a:tc>
                <a:tc>
                  <a:txBody>
                    <a:bodyPr/>
                    <a:lstStyle/>
                    <a:p>
                      <a:pPr marL="6350" marR="0" lvl="0" indent="0" algn="r" defTabSz="914400" rtl="0" eaLnBrk="1" fontAlgn="base" latinLnBrk="0" hangingPunct="1">
                        <a:lnSpc>
                          <a:spcPct val="115000"/>
                        </a:lnSpc>
                        <a:spcBef>
                          <a:spcPts val="63"/>
                        </a:spcBef>
                        <a:spcAft>
                          <a:spcPts val="63"/>
                        </a:spcAft>
                        <a:buClrTx/>
                        <a:buSzTx/>
                        <a:buFontTx/>
                        <a:buNone/>
                        <a:tabLst/>
                      </a:pPr>
                      <a:r>
                        <a:rPr kumimoji="0" lang="en-US" sz="1100" b="1" i="0" u="none" strike="noStrike" cap="none" normalizeH="0" baseline="0" smtClean="0">
                          <a:ln>
                            <a:noFill/>
                          </a:ln>
                          <a:solidFill>
                            <a:schemeClr val="tx1"/>
                          </a:solidFill>
                          <a:effectLst/>
                          <a:latin typeface="Verdana" pitchFamily="34" charset="0"/>
                          <a:cs typeface="Times New Roman" pitchFamily="18" charset="0"/>
                        </a:rPr>
                        <a:t>191</a:t>
                      </a:r>
                      <a:endParaRPr kumimoji="0" lang="en-U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8420" marR="58420" marT="7620" marB="7620" anchor="ctr" horzOverflow="overflow">
                    <a:lnL>
                      <a:noFill/>
                    </a:lnL>
                    <a:lnR>
                      <a:noFill/>
                    </a:lnR>
                    <a:lnT>
                      <a:noFill/>
                    </a:lnT>
                    <a:lnB>
                      <a:noFill/>
                    </a:lnB>
                    <a:lnTlToBr>
                      <a:noFill/>
                    </a:lnTlToBr>
                    <a:lnBlToTr>
                      <a:noFill/>
                    </a:lnBlToTr>
                    <a:solidFill>
                      <a:srgbClr val="FFFFFF"/>
                    </a:solidFill>
                  </a:tcPr>
                </a:tc>
              </a:tr>
              <a:tr h="280987">
                <a:tc>
                  <a:txBody>
                    <a:bodyPr/>
                    <a:lstStyle/>
                    <a:p>
                      <a:pPr marL="6350" marR="0" lvl="0" indent="0" algn="l" defTabSz="914400" rtl="0" eaLnBrk="1" fontAlgn="base" latinLnBrk="0" hangingPunct="1">
                        <a:lnSpc>
                          <a:spcPct val="115000"/>
                        </a:lnSpc>
                        <a:spcBef>
                          <a:spcPts val="63"/>
                        </a:spcBef>
                        <a:spcAft>
                          <a:spcPts val="63"/>
                        </a:spcAft>
                        <a:buClrTx/>
                        <a:buSzTx/>
                        <a:buFontTx/>
                        <a:buNone/>
                        <a:tabLst/>
                      </a:pPr>
                      <a:r>
                        <a:rPr kumimoji="0" lang="en-US" sz="1100" b="1" i="0" u="none" strike="noStrike" cap="none" normalizeH="0" baseline="0" smtClean="0">
                          <a:ln>
                            <a:noFill/>
                          </a:ln>
                          <a:solidFill>
                            <a:schemeClr val="tx1"/>
                          </a:solidFill>
                          <a:effectLst/>
                          <a:latin typeface="Verdana" pitchFamily="34" charset="0"/>
                          <a:cs typeface="Times New Roman" pitchFamily="18" charset="0"/>
                        </a:rPr>
                        <a:t>2007</a:t>
                      </a:r>
                      <a:endParaRPr kumimoji="0" lang="en-U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8420" marR="58420" marT="7620" marB="7620" anchor="ctr" horzOverflow="overflow">
                    <a:lnL>
                      <a:noFill/>
                    </a:lnL>
                    <a:lnR>
                      <a:noFill/>
                    </a:lnR>
                    <a:lnT w="12700" cap="flat" cmpd="sng" algn="ctr">
                      <a:solidFill>
                        <a:srgbClr val="6699CC"/>
                      </a:solidFill>
                      <a:prstDash val="dot"/>
                      <a:round/>
                      <a:headEnd type="none" w="med" len="med"/>
                      <a:tailEnd type="none" w="med" len="med"/>
                    </a:lnT>
                    <a:lnB w="12700" cap="flat" cmpd="sng" algn="ctr">
                      <a:solidFill>
                        <a:srgbClr val="6699CC"/>
                      </a:solidFill>
                      <a:prstDash val="dot"/>
                      <a:round/>
                      <a:headEnd type="none" w="med" len="med"/>
                      <a:tailEnd type="none" w="med" len="med"/>
                    </a:lnB>
                    <a:lnTlToBr>
                      <a:noFill/>
                    </a:lnTlToBr>
                    <a:lnBlToTr>
                      <a:noFill/>
                    </a:lnBlToTr>
                    <a:solidFill>
                      <a:srgbClr val="FFFFFF"/>
                    </a:solidFill>
                  </a:tcPr>
                </a:tc>
                <a:tc>
                  <a:txBody>
                    <a:bodyPr/>
                    <a:lstStyle/>
                    <a:p>
                      <a:pPr marL="6350" marR="0" lvl="0" indent="0" algn="r" defTabSz="914400" rtl="0" eaLnBrk="1" fontAlgn="base" latinLnBrk="0" hangingPunct="1">
                        <a:lnSpc>
                          <a:spcPct val="115000"/>
                        </a:lnSpc>
                        <a:spcBef>
                          <a:spcPts val="63"/>
                        </a:spcBef>
                        <a:spcAft>
                          <a:spcPts val="63"/>
                        </a:spcAft>
                        <a:buClrTx/>
                        <a:buSzTx/>
                        <a:buFontTx/>
                        <a:buNone/>
                        <a:tabLst/>
                      </a:pPr>
                      <a:r>
                        <a:rPr kumimoji="0" lang="en-US" sz="1100" b="1" i="0" u="none" strike="noStrike" cap="none" normalizeH="0" baseline="0" smtClean="0">
                          <a:ln>
                            <a:noFill/>
                          </a:ln>
                          <a:solidFill>
                            <a:schemeClr val="tx1"/>
                          </a:solidFill>
                          <a:effectLst/>
                          <a:latin typeface="Verdana" pitchFamily="34" charset="0"/>
                          <a:cs typeface="Times New Roman" pitchFamily="18" charset="0"/>
                        </a:rPr>
                        <a:t>117</a:t>
                      </a:r>
                      <a:endParaRPr kumimoji="0" lang="en-U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8420" marR="58420" marT="7620" marB="7620" anchor="ctr" horzOverflow="overflow">
                    <a:lnL>
                      <a:noFill/>
                    </a:lnL>
                    <a:lnR>
                      <a:noFill/>
                    </a:lnR>
                    <a:lnT>
                      <a:noFill/>
                    </a:lnT>
                    <a:lnB>
                      <a:noFill/>
                    </a:lnB>
                    <a:lnTlToBr>
                      <a:noFill/>
                    </a:lnTlToBr>
                    <a:lnBlToTr>
                      <a:noFill/>
                    </a:lnBlToTr>
                    <a:solidFill>
                      <a:srgbClr val="FFFFFF"/>
                    </a:solidFill>
                  </a:tcPr>
                </a:tc>
                <a:tc>
                  <a:txBody>
                    <a:bodyPr/>
                    <a:lstStyle/>
                    <a:p>
                      <a:pPr marL="6350" marR="0" lvl="0" indent="0" algn="r" defTabSz="914400" rtl="0" eaLnBrk="1" fontAlgn="base" latinLnBrk="0" hangingPunct="1">
                        <a:lnSpc>
                          <a:spcPct val="115000"/>
                        </a:lnSpc>
                        <a:spcBef>
                          <a:spcPts val="63"/>
                        </a:spcBef>
                        <a:spcAft>
                          <a:spcPts val="63"/>
                        </a:spcAft>
                        <a:buClrTx/>
                        <a:buSzTx/>
                        <a:buFontTx/>
                        <a:buNone/>
                        <a:tabLst/>
                      </a:pPr>
                      <a:r>
                        <a:rPr kumimoji="0" lang="en-US" sz="1100" b="1" i="0" u="none" strike="noStrike" cap="none" normalizeH="0" baseline="0" smtClean="0">
                          <a:ln>
                            <a:noFill/>
                          </a:ln>
                          <a:solidFill>
                            <a:schemeClr val="tx1"/>
                          </a:solidFill>
                          <a:effectLst/>
                          <a:latin typeface="Verdana" pitchFamily="34" charset="0"/>
                          <a:cs typeface="Times New Roman" pitchFamily="18" charset="0"/>
                        </a:rPr>
                        <a:t>42</a:t>
                      </a:r>
                      <a:endParaRPr kumimoji="0" lang="en-U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8420" marR="58420" marT="7620" marB="7620" anchor="ctr" horzOverflow="overflow">
                    <a:lnL>
                      <a:noFill/>
                    </a:lnL>
                    <a:lnR>
                      <a:noFill/>
                    </a:lnR>
                    <a:lnT>
                      <a:noFill/>
                    </a:lnT>
                    <a:lnB>
                      <a:noFill/>
                    </a:lnB>
                    <a:lnTlToBr>
                      <a:noFill/>
                    </a:lnTlToBr>
                    <a:lnBlToTr>
                      <a:noFill/>
                    </a:lnBlToTr>
                    <a:solidFill>
                      <a:srgbClr val="FFFFFF"/>
                    </a:solidFill>
                  </a:tcPr>
                </a:tc>
                <a:tc>
                  <a:txBody>
                    <a:bodyPr/>
                    <a:lstStyle/>
                    <a:p>
                      <a:pPr marL="6350" marR="0" lvl="0" indent="0" algn="r" defTabSz="914400" rtl="0" eaLnBrk="1" fontAlgn="base" latinLnBrk="0" hangingPunct="1">
                        <a:lnSpc>
                          <a:spcPct val="115000"/>
                        </a:lnSpc>
                        <a:spcBef>
                          <a:spcPts val="63"/>
                        </a:spcBef>
                        <a:spcAft>
                          <a:spcPts val="63"/>
                        </a:spcAft>
                        <a:buClrTx/>
                        <a:buSzTx/>
                        <a:buFontTx/>
                        <a:buNone/>
                        <a:tabLst/>
                      </a:pPr>
                      <a:r>
                        <a:rPr kumimoji="0" lang="en-US" sz="1100" b="1" i="0" u="none" strike="noStrike" cap="none" normalizeH="0" baseline="0" smtClean="0">
                          <a:ln>
                            <a:noFill/>
                          </a:ln>
                          <a:solidFill>
                            <a:schemeClr val="tx1"/>
                          </a:solidFill>
                          <a:effectLst/>
                          <a:latin typeface="Verdana" pitchFamily="34" charset="0"/>
                          <a:cs typeface="Times New Roman" pitchFamily="18" charset="0"/>
                        </a:rPr>
                        <a:t>73</a:t>
                      </a:r>
                      <a:endParaRPr kumimoji="0" lang="en-U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8420" marR="58420" marT="7620" marB="7620" anchor="ctr" horzOverflow="overflow">
                    <a:lnL>
                      <a:noFill/>
                    </a:lnL>
                    <a:lnR>
                      <a:noFill/>
                    </a:lnR>
                    <a:lnT>
                      <a:noFill/>
                    </a:lnT>
                    <a:lnB>
                      <a:noFill/>
                    </a:lnB>
                    <a:lnTlToBr>
                      <a:noFill/>
                    </a:lnTlToBr>
                    <a:lnBlToTr>
                      <a:noFill/>
                    </a:lnBlToTr>
                    <a:solidFill>
                      <a:srgbClr val="FFFFFF"/>
                    </a:solidFill>
                  </a:tcPr>
                </a:tc>
                <a:tc>
                  <a:txBody>
                    <a:bodyPr/>
                    <a:lstStyle/>
                    <a:p>
                      <a:pPr marL="6350" marR="0" lvl="0" indent="0" algn="r" defTabSz="914400" rtl="0" eaLnBrk="1" fontAlgn="base" latinLnBrk="0" hangingPunct="1">
                        <a:lnSpc>
                          <a:spcPct val="115000"/>
                        </a:lnSpc>
                        <a:spcBef>
                          <a:spcPts val="63"/>
                        </a:spcBef>
                        <a:spcAft>
                          <a:spcPts val="63"/>
                        </a:spcAft>
                        <a:buClrTx/>
                        <a:buSzTx/>
                        <a:buFontTx/>
                        <a:buNone/>
                        <a:tabLst/>
                      </a:pPr>
                      <a:r>
                        <a:rPr kumimoji="0" lang="en-US" sz="1100" b="1" i="0" u="none" strike="noStrike" cap="none" normalizeH="0" baseline="0" smtClean="0">
                          <a:ln>
                            <a:noFill/>
                          </a:ln>
                          <a:solidFill>
                            <a:schemeClr val="tx1"/>
                          </a:solidFill>
                          <a:effectLst/>
                          <a:latin typeface="Verdana" pitchFamily="34" charset="0"/>
                          <a:cs typeface="Times New Roman" pitchFamily="18" charset="0"/>
                        </a:rPr>
                        <a:t>232</a:t>
                      </a:r>
                      <a:endParaRPr kumimoji="0" lang="en-U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8420" marR="58420" marT="7620" marB="7620" anchor="ctr" horzOverflow="overflow">
                    <a:lnL>
                      <a:noFill/>
                    </a:lnL>
                    <a:lnR>
                      <a:noFill/>
                    </a:lnR>
                    <a:lnT>
                      <a:noFill/>
                    </a:lnT>
                    <a:lnB>
                      <a:noFill/>
                    </a:lnB>
                    <a:lnTlToBr>
                      <a:noFill/>
                    </a:lnTlToBr>
                    <a:lnBlToTr>
                      <a:noFill/>
                    </a:lnBlToTr>
                    <a:solidFill>
                      <a:srgbClr val="FFFFFF"/>
                    </a:solidFill>
                  </a:tcPr>
                </a:tc>
              </a:tr>
              <a:tr h="268288">
                <a:tc>
                  <a:txBody>
                    <a:bodyPr/>
                    <a:lstStyle/>
                    <a:p>
                      <a:pPr marL="6350" marR="0" lvl="0" indent="0" algn="l" defTabSz="914400" rtl="0" eaLnBrk="1" fontAlgn="base" latinLnBrk="0" hangingPunct="1">
                        <a:lnSpc>
                          <a:spcPct val="115000"/>
                        </a:lnSpc>
                        <a:spcBef>
                          <a:spcPts val="63"/>
                        </a:spcBef>
                        <a:spcAft>
                          <a:spcPts val="63"/>
                        </a:spcAft>
                        <a:buClrTx/>
                        <a:buSzTx/>
                        <a:buFontTx/>
                        <a:buNone/>
                        <a:tabLst/>
                      </a:pPr>
                      <a:r>
                        <a:rPr kumimoji="0" lang="en-US" sz="1100" b="1" i="0" u="none" strike="noStrike" cap="none" normalizeH="0" baseline="0" smtClean="0">
                          <a:ln>
                            <a:noFill/>
                          </a:ln>
                          <a:solidFill>
                            <a:schemeClr val="tx1"/>
                          </a:solidFill>
                          <a:effectLst/>
                          <a:latin typeface="Verdana" pitchFamily="34" charset="0"/>
                          <a:cs typeface="Times New Roman" pitchFamily="18" charset="0"/>
                        </a:rPr>
                        <a:t>2008</a:t>
                      </a:r>
                      <a:endParaRPr kumimoji="0" lang="en-U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8420" marR="58420" marT="7620" marB="7620" anchor="ctr" horzOverflow="overflow">
                    <a:lnL>
                      <a:noFill/>
                    </a:lnL>
                    <a:lnR>
                      <a:noFill/>
                    </a:lnR>
                    <a:lnT w="12700" cap="flat" cmpd="sng" algn="ctr">
                      <a:solidFill>
                        <a:srgbClr val="6699CC"/>
                      </a:solidFill>
                      <a:prstDash val="dot"/>
                      <a:round/>
                      <a:headEnd type="none" w="med" len="med"/>
                      <a:tailEnd type="none" w="med" len="med"/>
                    </a:lnT>
                    <a:lnB w="12700" cap="flat" cmpd="sng" algn="ctr">
                      <a:solidFill>
                        <a:srgbClr val="6699CC"/>
                      </a:solidFill>
                      <a:prstDash val="dot"/>
                      <a:round/>
                      <a:headEnd type="none" w="med" len="med"/>
                      <a:tailEnd type="none" w="med" len="med"/>
                    </a:lnB>
                    <a:lnTlToBr>
                      <a:noFill/>
                    </a:lnTlToBr>
                    <a:lnBlToTr>
                      <a:noFill/>
                    </a:lnBlToTr>
                    <a:solidFill>
                      <a:srgbClr val="FFFFFF"/>
                    </a:solidFill>
                  </a:tcPr>
                </a:tc>
                <a:tc>
                  <a:txBody>
                    <a:bodyPr/>
                    <a:lstStyle/>
                    <a:p>
                      <a:pPr marL="6350" marR="0" lvl="0" indent="0" algn="r" defTabSz="914400" rtl="0" eaLnBrk="1" fontAlgn="base" latinLnBrk="0" hangingPunct="1">
                        <a:lnSpc>
                          <a:spcPct val="115000"/>
                        </a:lnSpc>
                        <a:spcBef>
                          <a:spcPts val="63"/>
                        </a:spcBef>
                        <a:spcAft>
                          <a:spcPts val="63"/>
                        </a:spcAft>
                        <a:buClrTx/>
                        <a:buSzTx/>
                        <a:buFontTx/>
                        <a:buNone/>
                        <a:tabLst/>
                      </a:pPr>
                      <a:r>
                        <a:rPr kumimoji="0" lang="en-US" sz="1100" b="1" i="0" u="none" strike="noStrike" cap="none" normalizeH="0" baseline="0" smtClean="0">
                          <a:ln>
                            <a:noFill/>
                          </a:ln>
                          <a:solidFill>
                            <a:schemeClr val="tx1"/>
                          </a:solidFill>
                          <a:effectLst/>
                          <a:latin typeface="Verdana" pitchFamily="34" charset="0"/>
                          <a:cs typeface="Times New Roman" pitchFamily="18" charset="0"/>
                        </a:rPr>
                        <a:t>155</a:t>
                      </a:r>
                      <a:endParaRPr kumimoji="0" lang="en-U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8420" marR="58420" marT="7620" marB="7620" anchor="ctr" horzOverflow="overflow">
                    <a:lnL>
                      <a:noFill/>
                    </a:lnL>
                    <a:lnR>
                      <a:noFill/>
                    </a:lnR>
                    <a:lnT>
                      <a:noFill/>
                    </a:lnT>
                    <a:lnB>
                      <a:noFill/>
                    </a:lnB>
                    <a:lnTlToBr>
                      <a:noFill/>
                    </a:lnTlToBr>
                    <a:lnBlToTr>
                      <a:noFill/>
                    </a:lnBlToTr>
                    <a:solidFill>
                      <a:srgbClr val="FFFFFF"/>
                    </a:solidFill>
                  </a:tcPr>
                </a:tc>
                <a:tc>
                  <a:txBody>
                    <a:bodyPr/>
                    <a:lstStyle/>
                    <a:p>
                      <a:pPr marL="6350" marR="0" lvl="0" indent="0" algn="r" defTabSz="914400" rtl="0" eaLnBrk="1" fontAlgn="base" latinLnBrk="0" hangingPunct="1">
                        <a:lnSpc>
                          <a:spcPct val="115000"/>
                        </a:lnSpc>
                        <a:spcBef>
                          <a:spcPts val="63"/>
                        </a:spcBef>
                        <a:spcAft>
                          <a:spcPts val="63"/>
                        </a:spcAft>
                        <a:buClrTx/>
                        <a:buSzTx/>
                        <a:buFontTx/>
                        <a:buNone/>
                        <a:tabLst/>
                      </a:pPr>
                      <a:r>
                        <a:rPr kumimoji="0" lang="en-US" sz="1100" b="1" i="0" u="none" strike="noStrike" cap="none" normalizeH="0" baseline="0" smtClean="0">
                          <a:ln>
                            <a:noFill/>
                          </a:ln>
                          <a:solidFill>
                            <a:schemeClr val="tx1"/>
                          </a:solidFill>
                          <a:effectLst/>
                          <a:latin typeface="Verdana" pitchFamily="34" charset="0"/>
                          <a:cs typeface="Times New Roman" pitchFamily="18" charset="0"/>
                        </a:rPr>
                        <a:t>51</a:t>
                      </a:r>
                      <a:endParaRPr kumimoji="0" lang="en-U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8420" marR="58420" marT="7620" marB="7620" anchor="ctr" horzOverflow="overflow">
                    <a:lnL>
                      <a:noFill/>
                    </a:lnL>
                    <a:lnR>
                      <a:noFill/>
                    </a:lnR>
                    <a:lnT>
                      <a:noFill/>
                    </a:lnT>
                    <a:lnB>
                      <a:noFill/>
                    </a:lnB>
                    <a:lnTlToBr>
                      <a:noFill/>
                    </a:lnTlToBr>
                    <a:lnBlToTr>
                      <a:noFill/>
                    </a:lnBlToTr>
                    <a:solidFill>
                      <a:srgbClr val="FFFFFF"/>
                    </a:solidFill>
                  </a:tcPr>
                </a:tc>
                <a:tc>
                  <a:txBody>
                    <a:bodyPr/>
                    <a:lstStyle/>
                    <a:p>
                      <a:pPr marL="6350" marR="0" lvl="0" indent="0" algn="r" defTabSz="914400" rtl="0" eaLnBrk="1" fontAlgn="base" latinLnBrk="0" hangingPunct="1">
                        <a:lnSpc>
                          <a:spcPct val="115000"/>
                        </a:lnSpc>
                        <a:spcBef>
                          <a:spcPts val="63"/>
                        </a:spcBef>
                        <a:spcAft>
                          <a:spcPts val="63"/>
                        </a:spcAft>
                        <a:buClrTx/>
                        <a:buSzTx/>
                        <a:buFontTx/>
                        <a:buNone/>
                        <a:tabLst/>
                      </a:pPr>
                      <a:r>
                        <a:rPr kumimoji="0" lang="en-US" sz="1100" b="1" i="0" u="none" strike="noStrike" cap="none" normalizeH="0" baseline="0" smtClean="0">
                          <a:ln>
                            <a:noFill/>
                          </a:ln>
                          <a:solidFill>
                            <a:schemeClr val="tx1"/>
                          </a:solidFill>
                          <a:effectLst/>
                          <a:latin typeface="Verdana" pitchFamily="34" charset="0"/>
                          <a:cs typeface="Times New Roman" pitchFamily="18" charset="0"/>
                        </a:rPr>
                        <a:t>89</a:t>
                      </a:r>
                      <a:endParaRPr kumimoji="0" lang="en-U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8420" marR="58420" marT="7620" marB="7620" anchor="ctr" horzOverflow="overflow">
                    <a:lnL>
                      <a:noFill/>
                    </a:lnL>
                    <a:lnR>
                      <a:noFill/>
                    </a:lnR>
                    <a:lnT>
                      <a:noFill/>
                    </a:lnT>
                    <a:lnB>
                      <a:noFill/>
                    </a:lnB>
                    <a:lnTlToBr>
                      <a:noFill/>
                    </a:lnTlToBr>
                    <a:lnBlToTr>
                      <a:noFill/>
                    </a:lnBlToTr>
                    <a:solidFill>
                      <a:srgbClr val="FFFFFF"/>
                    </a:solidFill>
                  </a:tcPr>
                </a:tc>
                <a:tc>
                  <a:txBody>
                    <a:bodyPr/>
                    <a:lstStyle/>
                    <a:p>
                      <a:pPr marL="6350" marR="0" lvl="0" indent="0" algn="r" defTabSz="914400" rtl="0" eaLnBrk="1" fontAlgn="base" latinLnBrk="0" hangingPunct="1">
                        <a:lnSpc>
                          <a:spcPct val="115000"/>
                        </a:lnSpc>
                        <a:spcBef>
                          <a:spcPts val="63"/>
                        </a:spcBef>
                        <a:spcAft>
                          <a:spcPts val="63"/>
                        </a:spcAft>
                        <a:buClrTx/>
                        <a:buSzTx/>
                        <a:buFontTx/>
                        <a:buNone/>
                        <a:tabLst/>
                      </a:pPr>
                      <a:r>
                        <a:rPr kumimoji="0" lang="en-US" sz="1100" b="1" i="0" u="none" strike="noStrike" cap="none" normalizeH="0" baseline="0" smtClean="0">
                          <a:ln>
                            <a:noFill/>
                          </a:ln>
                          <a:solidFill>
                            <a:schemeClr val="tx1"/>
                          </a:solidFill>
                          <a:effectLst/>
                          <a:latin typeface="Verdana" pitchFamily="34" charset="0"/>
                          <a:cs typeface="Times New Roman" pitchFamily="18" charset="0"/>
                        </a:rPr>
                        <a:t>295</a:t>
                      </a:r>
                      <a:endParaRPr kumimoji="0" lang="en-U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8420" marR="58420" marT="7620" marB="7620" anchor="ctr" horzOverflow="overflow">
                    <a:lnL>
                      <a:noFill/>
                    </a:lnL>
                    <a:lnR>
                      <a:noFill/>
                    </a:lnR>
                    <a:lnT>
                      <a:noFill/>
                    </a:lnT>
                    <a:lnB>
                      <a:noFill/>
                    </a:lnB>
                    <a:lnTlToBr>
                      <a:noFill/>
                    </a:lnTlToBr>
                    <a:lnBlToTr>
                      <a:noFill/>
                    </a:lnBlToTr>
                    <a:solidFill>
                      <a:srgbClr val="FFFFFF"/>
                    </a:solidFill>
                  </a:tcPr>
                </a:tc>
              </a:tr>
              <a:tr h="280987">
                <a:tc>
                  <a:txBody>
                    <a:bodyPr/>
                    <a:lstStyle/>
                    <a:p>
                      <a:pPr marL="6350" marR="0" lvl="0" indent="0" algn="l" defTabSz="914400" rtl="0" eaLnBrk="1" fontAlgn="base" latinLnBrk="0" hangingPunct="1">
                        <a:lnSpc>
                          <a:spcPct val="115000"/>
                        </a:lnSpc>
                        <a:spcBef>
                          <a:spcPts val="63"/>
                        </a:spcBef>
                        <a:spcAft>
                          <a:spcPts val="63"/>
                        </a:spcAft>
                        <a:buClrTx/>
                        <a:buSzTx/>
                        <a:buFontTx/>
                        <a:buNone/>
                        <a:tabLst/>
                      </a:pPr>
                      <a:r>
                        <a:rPr kumimoji="0" lang="en-US" sz="1100" b="1" i="0" u="none" strike="noStrike" cap="none" normalizeH="0" baseline="0" smtClean="0">
                          <a:ln>
                            <a:noFill/>
                          </a:ln>
                          <a:solidFill>
                            <a:schemeClr val="tx1"/>
                          </a:solidFill>
                          <a:effectLst/>
                          <a:latin typeface="Verdana" pitchFamily="34" charset="0"/>
                          <a:cs typeface="Times New Roman" pitchFamily="18" charset="0"/>
                        </a:rPr>
                        <a:t>2009</a:t>
                      </a:r>
                      <a:endParaRPr kumimoji="0" lang="en-U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8420" marR="58420" marT="7620" marB="7620" anchor="ctr" horzOverflow="overflow">
                    <a:lnL>
                      <a:noFill/>
                    </a:lnL>
                    <a:lnR>
                      <a:noFill/>
                    </a:lnR>
                    <a:lnT w="12700" cap="flat" cmpd="sng" algn="ctr">
                      <a:solidFill>
                        <a:srgbClr val="6699CC"/>
                      </a:solidFill>
                      <a:prstDash val="dot"/>
                      <a:round/>
                      <a:headEnd type="none" w="med" len="med"/>
                      <a:tailEnd type="none" w="med" len="med"/>
                    </a:lnT>
                    <a:lnB w="12700" cap="flat" cmpd="sng" algn="ctr">
                      <a:solidFill>
                        <a:srgbClr val="6699CC"/>
                      </a:solidFill>
                      <a:prstDash val="dot"/>
                      <a:round/>
                      <a:headEnd type="none" w="med" len="med"/>
                      <a:tailEnd type="none" w="med" len="med"/>
                    </a:lnB>
                    <a:lnTlToBr>
                      <a:noFill/>
                    </a:lnTlToBr>
                    <a:lnBlToTr>
                      <a:noFill/>
                    </a:lnBlToTr>
                    <a:solidFill>
                      <a:srgbClr val="FFFFFF"/>
                    </a:solidFill>
                  </a:tcPr>
                </a:tc>
                <a:tc>
                  <a:txBody>
                    <a:bodyPr/>
                    <a:lstStyle/>
                    <a:p>
                      <a:pPr marL="6350" marR="0" lvl="0" indent="0" algn="r" defTabSz="914400" rtl="0" eaLnBrk="1" fontAlgn="base" latinLnBrk="0" hangingPunct="1">
                        <a:lnSpc>
                          <a:spcPct val="115000"/>
                        </a:lnSpc>
                        <a:spcBef>
                          <a:spcPts val="63"/>
                        </a:spcBef>
                        <a:spcAft>
                          <a:spcPts val="63"/>
                        </a:spcAft>
                        <a:buClrTx/>
                        <a:buSzTx/>
                        <a:buFontTx/>
                        <a:buNone/>
                        <a:tabLst/>
                      </a:pPr>
                      <a:r>
                        <a:rPr kumimoji="0" lang="en-US" sz="1100" b="1" i="0" u="none" strike="noStrike" cap="none" normalizeH="0" baseline="0" smtClean="0">
                          <a:ln>
                            <a:noFill/>
                          </a:ln>
                          <a:solidFill>
                            <a:schemeClr val="tx1"/>
                          </a:solidFill>
                          <a:effectLst/>
                          <a:latin typeface="Verdana" pitchFamily="34" charset="0"/>
                          <a:cs typeface="Times New Roman" pitchFamily="18" charset="0"/>
                        </a:rPr>
                        <a:t>317</a:t>
                      </a:r>
                      <a:endParaRPr kumimoji="0" lang="en-U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8420" marR="58420" marT="7620" marB="7620" anchor="ctr" horzOverflow="overflow">
                    <a:lnL>
                      <a:noFill/>
                    </a:lnL>
                    <a:lnR>
                      <a:noFill/>
                    </a:lnR>
                    <a:lnT>
                      <a:noFill/>
                    </a:lnT>
                    <a:lnB>
                      <a:noFill/>
                    </a:lnB>
                    <a:lnTlToBr>
                      <a:noFill/>
                    </a:lnTlToBr>
                    <a:lnBlToTr>
                      <a:noFill/>
                    </a:lnBlToTr>
                    <a:solidFill>
                      <a:srgbClr val="FFFFFF"/>
                    </a:solidFill>
                  </a:tcPr>
                </a:tc>
                <a:tc>
                  <a:txBody>
                    <a:bodyPr/>
                    <a:lstStyle/>
                    <a:p>
                      <a:pPr marL="6350" marR="0" lvl="0" indent="0" algn="r" defTabSz="914400" rtl="0" eaLnBrk="1" fontAlgn="base" latinLnBrk="0" hangingPunct="1">
                        <a:lnSpc>
                          <a:spcPct val="115000"/>
                        </a:lnSpc>
                        <a:spcBef>
                          <a:spcPts val="63"/>
                        </a:spcBef>
                        <a:spcAft>
                          <a:spcPts val="63"/>
                        </a:spcAft>
                        <a:buClrTx/>
                        <a:buSzTx/>
                        <a:buFontTx/>
                        <a:buNone/>
                        <a:tabLst/>
                      </a:pPr>
                      <a:r>
                        <a:rPr kumimoji="0" lang="en-US" sz="1100" b="1" i="0" u="none" strike="noStrike" cap="none" normalizeH="0" baseline="0" smtClean="0">
                          <a:ln>
                            <a:noFill/>
                          </a:ln>
                          <a:solidFill>
                            <a:schemeClr val="tx1"/>
                          </a:solidFill>
                          <a:effectLst/>
                          <a:latin typeface="Verdana" pitchFamily="34" charset="0"/>
                          <a:cs typeface="Times New Roman" pitchFamily="18" charset="0"/>
                        </a:rPr>
                        <a:t>108</a:t>
                      </a:r>
                      <a:endParaRPr kumimoji="0" lang="en-U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8420" marR="58420" marT="7620" marB="7620" anchor="ctr" horzOverflow="overflow">
                    <a:lnL>
                      <a:noFill/>
                    </a:lnL>
                    <a:lnR>
                      <a:noFill/>
                    </a:lnR>
                    <a:lnT>
                      <a:noFill/>
                    </a:lnT>
                    <a:lnB>
                      <a:noFill/>
                    </a:lnB>
                    <a:lnTlToBr>
                      <a:noFill/>
                    </a:lnTlToBr>
                    <a:lnBlToTr>
                      <a:noFill/>
                    </a:lnBlToTr>
                    <a:solidFill>
                      <a:srgbClr val="FFFFFF"/>
                    </a:solidFill>
                  </a:tcPr>
                </a:tc>
                <a:tc>
                  <a:txBody>
                    <a:bodyPr/>
                    <a:lstStyle/>
                    <a:p>
                      <a:pPr marL="6350" marR="0" lvl="0" indent="0" algn="r" defTabSz="914400" rtl="0" eaLnBrk="1" fontAlgn="base" latinLnBrk="0" hangingPunct="1">
                        <a:lnSpc>
                          <a:spcPct val="115000"/>
                        </a:lnSpc>
                        <a:spcBef>
                          <a:spcPts val="63"/>
                        </a:spcBef>
                        <a:spcAft>
                          <a:spcPts val="63"/>
                        </a:spcAft>
                        <a:buClrTx/>
                        <a:buSzTx/>
                        <a:buFontTx/>
                        <a:buNone/>
                        <a:tabLst/>
                      </a:pPr>
                      <a:r>
                        <a:rPr kumimoji="0" lang="en-US" sz="1100" b="1" i="0" u="none" strike="noStrike" cap="none" normalizeH="0" baseline="0" smtClean="0">
                          <a:ln>
                            <a:noFill/>
                          </a:ln>
                          <a:solidFill>
                            <a:schemeClr val="tx1"/>
                          </a:solidFill>
                          <a:effectLst/>
                          <a:latin typeface="Verdana" pitchFamily="34" charset="0"/>
                          <a:cs typeface="Times New Roman" pitchFamily="18" charset="0"/>
                        </a:rPr>
                        <a:t>96</a:t>
                      </a:r>
                      <a:endParaRPr kumimoji="0" lang="en-U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8420" marR="58420" marT="7620" marB="7620" anchor="ctr" horzOverflow="overflow">
                    <a:lnL>
                      <a:noFill/>
                    </a:lnL>
                    <a:lnR>
                      <a:noFill/>
                    </a:lnR>
                    <a:lnT>
                      <a:noFill/>
                    </a:lnT>
                    <a:lnB>
                      <a:noFill/>
                    </a:lnB>
                    <a:lnTlToBr>
                      <a:noFill/>
                    </a:lnTlToBr>
                    <a:lnBlToTr>
                      <a:noFill/>
                    </a:lnBlToTr>
                    <a:solidFill>
                      <a:srgbClr val="FFFFFF"/>
                    </a:solidFill>
                  </a:tcPr>
                </a:tc>
                <a:tc>
                  <a:txBody>
                    <a:bodyPr/>
                    <a:lstStyle/>
                    <a:p>
                      <a:pPr marL="6350" marR="0" lvl="0" indent="0" algn="r" defTabSz="914400" rtl="0" eaLnBrk="1" fontAlgn="base" latinLnBrk="0" hangingPunct="1">
                        <a:lnSpc>
                          <a:spcPct val="115000"/>
                        </a:lnSpc>
                        <a:spcBef>
                          <a:spcPts val="63"/>
                        </a:spcBef>
                        <a:spcAft>
                          <a:spcPts val="63"/>
                        </a:spcAft>
                        <a:buClrTx/>
                        <a:buSzTx/>
                        <a:buFontTx/>
                        <a:buNone/>
                        <a:tabLst/>
                      </a:pPr>
                      <a:r>
                        <a:rPr kumimoji="0" lang="en-US" sz="1100" b="1" i="0" u="none" strike="noStrike" cap="none" normalizeH="0" baseline="0" smtClean="0">
                          <a:ln>
                            <a:noFill/>
                          </a:ln>
                          <a:solidFill>
                            <a:schemeClr val="tx1"/>
                          </a:solidFill>
                          <a:effectLst/>
                          <a:latin typeface="Verdana" pitchFamily="34" charset="0"/>
                          <a:cs typeface="Times New Roman" pitchFamily="18" charset="0"/>
                        </a:rPr>
                        <a:t>521</a:t>
                      </a:r>
                      <a:endParaRPr kumimoji="0" lang="en-U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8420" marR="58420" marT="7620" marB="7620" anchor="ctr" horzOverflow="overflow">
                    <a:lnL>
                      <a:noFill/>
                    </a:lnL>
                    <a:lnR>
                      <a:noFill/>
                    </a:lnR>
                    <a:lnT>
                      <a:noFill/>
                    </a:lnT>
                    <a:lnB>
                      <a:noFill/>
                    </a:lnB>
                    <a:lnTlToBr>
                      <a:noFill/>
                    </a:lnTlToBr>
                    <a:lnBlToTr>
                      <a:noFill/>
                    </a:lnBlToTr>
                    <a:solidFill>
                      <a:srgbClr val="FFFFFF"/>
                    </a:solidFill>
                  </a:tcPr>
                </a:tc>
              </a:tr>
              <a:tr h="280987">
                <a:tc>
                  <a:txBody>
                    <a:bodyPr/>
                    <a:lstStyle/>
                    <a:p>
                      <a:pPr marL="6350" marR="0" lvl="0" indent="0" algn="l" defTabSz="914400" rtl="0" eaLnBrk="1" fontAlgn="base" latinLnBrk="0" hangingPunct="1">
                        <a:lnSpc>
                          <a:spcPct val="115000"/>
                        </a:lnSpc>
                        <a:spcBef>
                          <a:spcPts val="63"/>
                        </a:spcBef>
                        <a:spcAft>
                          <a:spcPts val="63"/>
                        </a:spcAft>
                        <a:buClrTx/>
                        <a:buSzTx/>
                        <a:buFontTx/>
                        <a:buNone/>
                        <a:tabLst/>
                      </a:pPr>
                      <a:r>
                        <a:rPr kumimoji="0" lang="en-US" sz="1100" b="1" i="0" u="none" strike="noStrike" cap="none" normalizeH="0" baseline="0" smtClean="0">
                          <a:ln>
                            <a:noFill/>
                          </a:ln>
                          <a:solidFill>
                            <a:schemeClr val="tx1"/>
                          </a:solidFill>
                          <a:effectLst/>
                          <a:latin typeface="Verdana" pitchFamily="34" charset="0"/>
                          <a:cs typeface="Times New Roman" pitchFamily="18" charset="0"/>
                        </a:rPr>
                        <a:t>2010</a:t>
                      </a:r>
                      <a:endParaRPr kumimoji="0" lang="en-U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8420" marR="58420" marT="7620" marB="7620" anchor="ctr" horzOverflow="overflow">
                    <a:lnL>
                      <a:noFill/>
                    </a:lnL>
                    <a:lnR>
                      <a:noFill/>
                    </a:lnR>
                    <a:lnT w="12700" cap="flat" cmpd="sng" algn="ctr">
                      <a:solidFill>
                        <a:srgbClr val="6699CC"/>
                      </a:solidFill>
                      <a:prstDash val="dot"/>
                      <a:round/>
                      <a:headEnd type="none" w="med" len="med"/>
                      <a:tailEnd type="none" w="med" len="med"/>
                    </a:lnT>
                    <a:lnB w="12700" cap="flat" cmpd="sng" algn="ctr">
                      <a:solidFill>
                        <a:srgbClr val="6699CC"/>
                      </a:solidFill>
                      <a:prstDash val="dot"/>
                      <a:round/>
                      <a:headEnd type="none" w="med" len="med"/>
                      <a:tailEnd type="none" w="med" len="med"/>
                    </a:lnB>
                    <a:lnTlToBr>
                      <a:noFill/>
                    </a:lnTlToBr>
                    <a:lnBlToTr>
                      <a:noFill/>
                    </a:lnBlToTr>
                    <a:solidFill>
                      <a:srgbClr val="FFFFFF"/>
                    </a:solidFill>
                  </a:tcPr>
                </a:tc>
                <a:tc>
                  <a:txBody>
                    <a:bodyPr/>
                    <a:lstStyle/>
                    <a:p>
                      <a:pPr marL="6350" marR="0" lvl="0" indent="0" algn="r" defTabSz="914400" rtl="0" eaLnBrk="1" fontAlgn="base" latinLnBrk="0" hangingPunct="1">
                        <a:lnSpc>
                          <a:spcPct val="115000"/>
                        </a:lnSpc>
                        <a:spcBef>
                          <a:spcPts val="63"/>
                        </a:spcBef>
                        <a:spcAft>
                          <a:spcPts val="63"/>
                        </a:spcAft>
                        <a:buClrTx/>
                        <a:buSzTx/>
                        <a:buFontTx/>
                        <a:buNone/>
                        <a:tabLst/>
                      </a:pPr>
                      <a:r>
                        <a:rPr kumimoji="0" lang="en-US" sz="1100" b="1" i="0" u="none" strike="noStrike" cap="none" normalizeH="0" baseline="0" smtClean="0">
                          <a:ln>
                            <a:noFill/>
                          </a:ln>
                          <a:solidFill>
                            <a:schemeClr val="tx1"/>
                          </a:solidFill>
                          <a:effectLst/>
                          <a:latin typeface="Verdana" pitchFamily="34" charset="0"/>
                          <a:cs typeface="Times New Roman" pitchFamily="18" charset="0"/>
                        </a:rPr>
                        <a:t>499</a:t>
                      </a:r>
                      <a:endParaRPr kumimoji="0" lang="en-U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8420" marR="58420" marT="7620" marB="7620" anchor="ctr" horzOverflow="overflow">
                    <a:lnL>
                      <a:noFill/>
                    </a:lnL>
                    <a:lnR>
                      <a:noFill/>
                    </a:lnR>
                    <a:lnT>
                      <a:noFill/>
                    </a:lnT>
                    <a:lnB>
                      <a:noFill/>
                    </a:lnB>
                    <a:lnTlToBr>
                      <a:noFill/>
                    </a:lnTlToBr>
                    <a:lnBlToTr>
                      <a:noFill/>
                    </a:lnBlToTr>
                    <a:solidFill>
                      <a:srgbClr val="FFFFFF"/>
                    </a:solidFill>
                  </a:tcPr>
                </a:tc>
                <a:tc>
                  <a:txBody>
                    <a:bodyPr/>
                    <a:lstStyle/>
                    <a:p>
                      <a:pPr marL="6350" marR="0" lvl="0" indent="0" algn="r" defTabSz="914400" rtl="0" eaLnBrk="1" fontAlgn="base" latinLnBrk="0" hangingPunct="1">
                        <a:lnSpc>
                          <a:spcPct val="115000"/>
                        </a:lnSpc>
                        <a:spcBef>
                          <a:spcPts val="63"/>
                        </a:spcBef>
                        <a:spcAft>
                          <a:spcPts val="63"/>
                        </a:spcAft>
                        <a:buClrTx/>
                        <a:buSzTx/>
                        <a:buFontTx/>
                        <a:buNone/>
                        <a:tabLst/>
                      </a:pPr>
                      <a:r>
                        <a:rPr kumimoji="0" lang="en-US" sz="1100" b="1" i="0" u="none" strike="noStrike" cap="none" normalizeH="0" baseline="0" smtClean="0">
                          <a:ln>
                            <a:noFill/>
                          </a:ln>
                          <a:solidFill>
                            <a:schemeClr val="tx1"/>
                          </a:solidFill>
                          <a:effectLst/>
                          <a:latin typeface="Verdana" pitchFamily="34" charset="0"/>
                          <a:cs typeface="Times New Roman" pitchFamily="18" charset="0"/>
                        </a:rPr>
                        <a:t>103</a:t>
                      </a:r>
                      <a:endParaRPr kumimoji="0" lang="en-U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8420" marR="58420" marT="7620" marB="7620" anchor="ctr" horzOverflow="overflow">
                    <a:lnL>
                      <a:noFill/>
                    </a:lnL>
                    <a:lnR>
                      <a:noFill/>
                    </a:lnR>
                    <a:lnT>
                      <a:noFill/>
                    </a:lnT>
                    <a:lnB>
                      <a:noFill/>
                    </a:lnB>
                    <a:lnTlToBr>
                      <a:noFill/>
                    </a:lnTlToBr>
                    <a:lnBlToTr>
                      <a:noFill/>
                    </a:lnBlToTr>
                    <a:solidFill>
                      <a:srgbClr val="FFFFFF"/>
                    </a:solidFill>
                  </a:tcPr>
                </a:tc>
                <a:tc>
                  <a:txBody>
                    <a:bodyPr/>
                    <a:lstStyle/>
                    <a:p>
                      <a:pPr marL="6350" marR="0" lvl="0" indent="0" algn="r" defTabSz="914400" rtl="0" eaLnBrk="1" fontAlgn="base" latinLnBrk="0" hangingPunct="1">
                        <a:lnSpc>
                          <a:spcPct val="115000"/>
                        </a:lnSpc>
                        <a:spcBef>
                          <a:spcPts val="63"/>
                        </a:spcBef>
                        <a:spcAft>
                          <a:spcPts val="63"/>
                        </a:spcAft>
                        <a:buClrTx/>
                        <a:buSzTx/>
                        <a:buFontTx/>
                        <a:buNone/>
                        <a:tabLst/>
                      </a:pPr>
                      <a:r>
                        <a:rPr kumimoji="0" lang="en-US" sz="1100" b="1" i="0" u="none" strike="noStrike" cap="none" normalizeH="0" baseline="0" smtClean="0">
                          <a:ln>
                            <a:noFill/>
                          </a:ln>
                          <a:solidFill>
                            <a:schemeClr val="tx1"/>
                          </a:solidFill>
                          <a:effectLst/>
                          <a:latin typeface="Verdana" pitchFamily="34" charset="0"/>
                          <a:cs typeface="Times New Roman" pitchFamily="18" charset="0"/>
                        </a:rPr>
                        <a:t>109</a:t>
                      </a:r>
                      <a:endParaRPr kumimoji="0" lang="en-U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8420" marR="58420" marT="7620" marB="7620" anchor="ctr" horzOverflow="overflow">
                    <a:lnL>
                      <a:noFill/>
                    </a:lnL>
                    <a:lnR>
                      <a:noFill/>
                    </a:lnR>
                    <a:lnT>
                      <a:noFill/>
                    </a:lnT>
                    <a:lnB>
                      <a:noFill/>
                    </a:lnB>
                    <a:lnTlToBr>
                      <a:noFill/>
                    </a:lnTlToBr>
                    <a:lnBlToTr>
                      <a:noFill/>
                    </a:lnBlToTr>
                    <a:solidFill>
                      <a:srgbClr val="FFFFFF"/>
                    </a:solidFill>
                  </a:tcPr>
                </a:tc>
                <a:tc>
                  <a:txBody>
                    <a:bodyPr/>
                    <a:lstStyle/>
                    <a:p>
                      <a:pPr marL="6350" marR="0" lvl="0" indent="0" algn="r" defTabSz="914400" rtl="0" eaLnBrk="1" fontAlgn="base" latinLnBrk="0" hangingPunct="1">
                        <a:lnSpc>
                          <a:spcPct val="115000"/>
                        </a:lnSpc>
                        <a:spcBef>
                          <a:spcPts val="63"/>
                        </a:spcBef>
                        <a:spcAft>
                          <a:spcPts val="63"/>
                        </a:spcAft>
                        <a:buClrTx/>
                        <a:buSzTx/>
                        <a:buFontTx/>
                        <a:buNone/>
                        <a:tabLst/>
                      </a:pPr>
                      <a:r>
                        <a:rPr kumimoji="0" lang="en-US" sz="1100" b="1" i="0" u="none" strike="noStrike" cap="none" normalizeH="0" baseline="0" smtClean="0">
                          <a:ln>
                            <a:noFill/>
                          </a:ln>
                          <a:solidFill>
                            <a:schemeClr val="tx1"/>
                          </a:solidFill>
                          <a:effectLst/>
                          <a:latin typeface="Verdana" pitchFamily="34" charset="0"/>
                          <a:cs typeface="Times New Roman" pitchFamily="18" charset="0"/>
                        </a:rPr>
                        <a:t>711</a:t>
                      </a:r>
                      <a:endParaRPr kumimoji="0" lang="en-U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8420" marR="58420" marT="7620" marB="7620" anchor="ctr" horzOverflow="overflow">
                    <a:lnL>
                      <a:noFill/>
                    </a:lnL>
                    <a:lnR>
                      <a:noFill/>
                    </a:lnR>
                    <a:lnT>
                      <a:noFill/>
                    </a:lnT>
                    <a:lnB>
                      <a:noFill/>
                    </a:lnB>
                    <a:lnTlToBr>
                      <a:noFill/>
                    </a:lnTlToBr>
                    <a:lnBlToTr>
                      <a:noFill/>
                    </a:lnBlToTr>
                    <a:solidFill>
                      <a:srgbClr val="FFFFFF"/>
                    </a:solidFill>
                  </a:tcPr>
                </a:tc>
              </a:tr>
              <a:tr h="280987">
                <a:tc>
                  <a:txBody>
                    <a:bodyPr/>
                    <a:lstStyle/>
                    <a:p>
                      <a:pPr marL="6350" marR="0" lvl="0" indent="0" algn="l" defTabSz="914400" rtl="0" eaLnBrk="1" fontAlgn="base" latinLnBrk="0" hangingPunct="1">
                        <a:lnSpc>
                          <a:spcPct val="115000"/>
                        </a:lnSpc>
                        <a:spcBef>
                          <a:spcPts val="63"/>
                        </a:spcBef>
                        <a:spcAft>
                          <a:spcPts val="63"/>
                        </a:spcAft>
                        <a:buClrTx/>
                        <a:buSzTx/>
                        <a:buFontTx/>
                        <a:buNone/>
                        <a:tabLst/>
                      </a:pPr>
                      <a:r>
                        <a:rPr kumimoji="0" lang="en-US" sz="1100" b="1" i="0" u="none" strike="noStrike" cap="none" normalizeH="0" baseline="0" smtClean="0">
                          <a:ln>
                            <a:noFill/>
                          </a:ln>
                          <a:solidFill>
                            <a:schemeClr val="tx1"/>
                          </a:solidFill>
                          <a:effectLst/>
                          <a:latin typeface="Verdana" pitchFamily="34" charset="0"/>
                          <a:cs typeface="Times New Roman" pitchFamily="18" charset="0"/>
                        </a:rPr>
                        <a:t>2011</a:t>
                      </a:r>
                      <a:endParaRPr kumimoji="0" lang="en-U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8420" marR="58420" marT="7620" marB="7620" anchor="ctr" horzOverflow="overflow">
                    <a:lnL>
                      <a:noFill/>
                    </a:lnL>
                    <a:lnR>
                      <a:noFill/>
                    </a:lnR>
                    <a:lnT w="12700" cap="flat" cmpd="sng" algn="ctr">
                      <a:solidFill>
                        <a:srgbClr val="6699CC"/>
                      </a:solidFill>
                      <a:prstDash val="dot"/>
                      <a:round/>
                      <a:headEnd type="none" w="med" len="med"/>
                      <a:tailEnd type="none" w="med" len="med"/>
                    </a:lnT>
                    <a:lnB w="12700" cap="flat" cmpd="sng" algn="ctr">
                      <a:solidFill>
                        <a:srgbClr val="6699CC"/>
                      </a:solidFill>
                      <a:prstDash val="dot"/>
                      <a:round/>
                      <a:headEnd type="none" w="med" len="med"/>
                      <a:tailEnd type="none" w="med" len="med"/>
                    </a:lnB>
                    <a:lnTlToBr>
                      <a:noFill/>
                    </a:lnTlToBr>
                    <a:lnBlToTr>
                      <a:noFill/>
                    </a:lnBlToTr>
                    <a:solidFill>
                      <a:srgbClr val="FFFFFF"/>
                    </a:solidFill>
                  </a:tcPr>
                </a:tc>
                <a:tc>
                  <a:txBody>
                    <a:bodyPr/>
                    <a:lstStyle/>
                    <a:p>
                      <a:pPr marL="6350" marR="0" lvl="0" indent="0" algn="r" defTabSz="914400" rtl="0" eaLnBrk="1" fontAlgn="base" latinLnBrk="0" hangingPunct="1">
                        <a:lnSpc>
                          <a:spcPct val="115000"/>
                        </a:lnSpc>
                        <a:spcBef>
                          <a:spcPts val="63"/>
                        </a:spcBef>
                        <a:spcAft>
                          <a:spcPts val="63"/>
                        </a:spcAft>
                        <a:buClrTx/>
                        <a:buSzTx/>
                        <a:buFontTx/>
                        <a:buNone/>
                        <a:tabLst/>
                      </a:pPr>
                      <a:r>
                        <a:rPr kumimoji="0" lang="en-US" sz="1100" b="1" i="0" u="none" strike="noStrike" cap="none" normalizeH="0" baseline="0" smtClean="0">
                          <a:ln>
                            <a:noFill/>
                          </a:ln>
                          <a:solidFill>
                            <a:schemeClr val="tx1"/>
                          </a:solidFill>
                          <a:effectLst/>
                          <a:latin typeface="Verdana" pitchFamily="34" charset="0"/>
                          <a:cs typeface="Times New Roman" pitchFamily="18" charset="0"/>
                        </a:rPr>
                        <a:t>418</a:t>
                      </a:r>
                      <a:endParaRPr kumimoji="0" lang="en-U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8420" marR="58420" marT="7620" marB="7620" anchor="ctr" horzOverflow="overflow">
                    <a:lnL>
                      <a:noFill/>
                    </a:lnL>
                    <a:lnR>
                      <a:noFill/>
                    </a:lnR>
                    <a:lnT>
                      <a:noFill/>
                    </a:lnT>
                    <a:lnB>
                      <a:noFill/>
                    </a:lnB>
                    <a:lnTlToBr>
                      <a:noFill/>
                    </a:lnTlToBr>
                    <a:lnBlToTr>
                      <a:noFill/>
                    </a:lnBlToTr>
                    <a:solidFill>
                      <a:srgbClr val="FFFFFF"/>
                    </a:solidFill>
                  </a:tcPr>
                </a:tc>
                <a:tc>
                  <a:txBody>
                    <a:bodyPr/>
                    <a:lstStyle/>
                    <a:p>
                      <a:pPr marL="6350" marR="0" lvl="0" indent="0" algn="r" defTabSz="914400" rtl="0" eaLnBrk="1" fontAlgn="base" latinLnBrk="0" hangingPunct="1">
                        <a:lnSpc>
                          <a:spcPct val="115000"/>
                        </a:lnSpc>
                        <a:spcBef>
                          <a:spcPts val="63"/>
                        </a:spcBef>
                        <a:spcAft>
                          <a:spcPts val="63"/>
                        </a:spcAft>
                        <a:buClrTx/>
                        <a:buSzTx/>
                        <a:buFontTx/>
                        <a:buNone/>
                        <a:tabLst/>
                      </a:pPr>
                      <a:r>
                        <a:rPr kumimoji="0" lang="en-US" sz="1100" b="1" i="0" u="none" strike="noStrike" cap="none" normalizeH="0" baseline="0" smtClean="0">
                          <a:ln>
                            <a:noFill/>
                          </a:ln>
                          <a:solidFill>
                            <a:schemeClr val="tx1"/>
                          </a:solidFill>
                          <a:effectLst/>
                          <a:latin typeface="Verdana" pitchFamily="34" charset="0"/>
                          <a:cs typeface="Times New Roman" pitchFamily="18" charset="0"/>
                        </a:rPr>
                        <a:t>46</a:t>
                      </a:r>
                      <a:endParaRPr kumimoji="0" lang="en-U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8420" marR="58420" marT="7620" marB="7620" anchor="ctr" horzOverflow="overflow">
                    <a:lnL>
                      <a:noFill/>
                    </a:lnL>
                    <a:lnR>
                      <a:noFill/>
                    </a:lnR>
                    <a:lnT>
                      <a:noFill/>
                    </a:lnT>
                    <a:lnB>
                      <a:noFill/>
                    </a:lnB>
                    <a:lnTlToBr>
                      <a:noFill/>
                    </a:lnTlToBr>
                    <a:lnBlToTr>
                      <a:noFill/>
                    </a:lnBlToTr>
                    <a:solidFill>
                      <a:srgbClr val="FFFFFF"/>
                    </a:solidFill>
                  </a:tcPr>
                </a:tc>
                <a:tc>
                  <a:txBody>
                    <a:bodyPr/>
                    <a:lstStyle/>
                    <a:p>
                      <a:pPr marL="6350" marR="0" lvl="0" indent="0" algn="r" defTabSz="914400" rtl="0" eaLnBrk="1" fontAlgn="base" latinLnBrk="0" hangingPunct="1">
                        <a:lnSpc>
                          <a:spcPct val="115000"/>
                        </a:lnSpc>
                        <a:spcBef>
                          <a:spcPts val="63"/>
                        </a:spcBef>
                        <a:spcAft>
                          <a:spcPts val="63"/>
                        </a:spcAft>
                        <a:buClrTx/>
                        <a:buSzTx/>
                        <a:buFontTx/>
                        <a:buNone/>
                        <a:tabLst/>
                      </a:pPr>
                      <a:r>
                        <a:rPr kumimoji="0" lang="en-US" sz="1100" b="1" i="0" u="none" strike="noStrike" cap="none" normalizeH="0" baseline="0" smtClean="0">
                          <a:ln>
                            <a:noFill/>
                          </a:ln>
                          <a:solidFill>
                            <a:schemeClr val="tx1"/>
                          </a:solidFill>
                          <a:effectLst/>
                          <a:latin typeface="Verdana" pitchFamily="34" charset="0"/>
                          <a:cs typeface="Times New Roman" pitchFamily="18" charset="0"/>
                        </a:rPr>
                        <a:t>102</a:t>
                      </a:r>
                      <a:endParaRPr kumimoji="0" lang="en-U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8420" marR="58420" marT="7620" marB="7620" anchor="ctr" horzOverflow="overflow">
                    <a:lnL>
                      <a:noFill/>
                    </a:lnL>
                    <a:lnR>
                      <a:noFill/>
                    </a:lnR>
                    <a:lnT>
                      <a:noFill/>
                    </a:lnT>
                    <a:lnB>
                      <a:noFill/>
                    </a:lnB>
                    <a:lnTlToBr>
                      <a:noFill/>
                    </a:lnTlToBr>
                    <a:lnBlToTr>
                      <a:noFill/>
                    </a:lnBlToTr>
                    <a:solidFill>
                      <a:srgbClr val="FFFFFF"/>
                    </a:solidFill>
                  </a:tcPr>
                </a:tc>
                <a:tc>
                  <a:txBody>
                    <a:bodyPr/>
                    <a:lstStyle/>
                    <a:p>
                      <a:pPr marL="6350" marR="0" lvl="0" indent="0" algn="r" defTabSz="914400" rtl="0" eaLnBrk="1" fontAlgn="base" latinLnBrk="0" hangingPunct="1">
                        <a:lnSpc>
                          <a:spcPct val="115000"/>
                        </a:lnSpc>
                        <a:spcBef>
                          <a:spcPts val="63"/>
                        </a:spcBef>
                        <a:spcAft>
                          <a:spcPts val="63"/>
                        </a:spcAft>
                        <a:buClrTx/>
                        <a:buSzTx/>
                        <a:buFontTx/>
                        <a:buNone/>
                        <a:tabLst/>
                      </a:pPr>
                      <a:r>
                        <a:rPr kumimoji="0" lang="en-US" sz="1100" b="1" i="0" u="none" strike="noStrike" cap="none" normalizeH="0" baseline="0" smtClean="0">
                          <a:ln>
                            <a:noFill/>
                          </a:ln>
                          <a:solidFill>
                            <a:schemeClr val="tx1"/>
                          </a:solidFill>
                          <a:effectLst/>
                          <a:latin typeface="Verdana" pitchFamily="34" charset="0"/>
                          <a:cs typeface="Times New Roman" pitchFamily="18" charset="0"/>
                        </a:rPr>
                        <a:t>566</a:t>
                      </a:r>
                      <a:endParaRPr kumimoji="0" lang="en-U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8420" marR="58420" marT="7620" marB="7620" anchor="ctr" horzOverflow="overflow">
                    <a:lnL>
                      <a:noFill/>
                    </a:lnL>
                    <a:lnR>
                      <a:noFill/>
                    </a:lnR>
                    <a:lnT>
                      <a:noFill/>
                    </a:lnT>
                    <a:lnB>
                      <a:noFill/>
                    </a:lnB>
                    <a:lnTlToBr>
                      <a:noFill/>
                    </a:lnTlToBr>
                    <a:lnBlToTr>
                      <a:noFill/>
                    </a:lnBlToTr>
                    <a:solidFill>
                      <a:srgbClr val="FFFFFF"/>
                    </a:solidFill>
                  </a:tcPr>
                </a:tc>
              </a:tr>
              <a:tr h="268288">
                <a:tc>
                  <a:txBody>
                    <a:bodyPr/>
                    <a:lstStyle/>
                    <a:p>
                      <a:pPr marL="6350" marR="0" lvl="0" indent="0" algn="l" defTabSz="914400" rtl="0" eaLnBrk="1" fontAlgn="base" latinLnBrk="0" hangingPunct="1">
                        <a:lnSpc>
                          <a:spcPct val="115000"/>
                        </a:lnSpc>
                        <a:spcBef>
                          <a:spcPts val="63"/>
                        </a:spcBef>
                        <a:spcAft>
                          <a:spcPts val="63"/>
                        </a:spcAft>
                        <a:buClrTx/>
                        <a:buSzTx/>
                        <a:buFontTx/>
                        <a:buNone/>
                        <a:tabLst/>
                      </a:pPr>
                      <a:r>
                        <a:rPr kumimoji="0" lang="en-US" sz="1100" b="1" i="0" u="none" strike="noStrike" cap="none" normalizeH="0" baseline="0" smtClean="0">
                          <a:ln>
                            <a:noFill/>
                          </a:ln>
                          <a:solidFill>
                            <a:schemeClr val="tx1"/>
                          </a:solidFill>
                          <a:effectLst/>
                          <a:latin typeface="Verdana" pitchFamily="34" charset="0"/>
                          <a:cs typeface="Times New Roman" pitchFamily="18" charset="0"/>
                        </a:rPr>
                        <a:t>2012</a:t>
                      </a:r>
                      <a:endParaRPr kumimoji="0" lang="en-U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8420" marR="58420" marT="7620" marB="7620" anchor="ctr" horzOverflow="overflow">
                    <a:lnL>
                      <a:noFill/>
                    </a:lnL>
                    <a:lnR>
                      <a:noFill/>
                    </a:lnR>
                    <a:lnT w="12700" cap="flat" cmpd="sng" algn="ctr">
                      <a:solidFill>
                        <a:srgbClr val="6699CC"/>
                      </a:solidFill>
                      <a:prstDash val="dot"/>
                      <a:round/>
                      <a:headEnd type="none" w="med" len="med"/>
                      <a:tailEnd type="none" w="med" len="med"/>
                    </a:lnT>
                    <a:lnB w="12700" cap="flat" cmpd="sng" algn="ctr">
                      <a:solidFill>
                        <a:srgbClr val="6699CC"/>
                      </a:solidFill>
                      <a:prstDash val="dot"/>
                      <a:round/>
                      <a:headEnd type="none" w="med" len="med"/>
                      <a:tailEnd type="none" w="med" len="med"/>
                    </a:lnB>
                    <a:lnTlToBr>
                      <a:noFill/>
                    </a:lnTlToBr>
                    <a:lnBlToTr>
                      <a:noFill/>
                    </a:lnBlToTr>
                    <a:solidFill>
                      <a:srgbClr val="FFFFFF"/>
                    </a:solidFill>
                  </a:tcPr>
                </a:tc>
                <a:tc>
                  <a:txBody>
                    <a:bodyPr/>
                    <a:lstStyle/>
                    <a:p>
                      <a:pPr marL="6350" marR="0" lvl="0" indent="0" algn="r" defTabSz="914400" rtl="0" eaLnBrk="1" fontAlgn="base" latinLnBrk="0" hangingPunct="1">
                        <a:lnSpc>
                          <a:spcPct val="115000"/>
                        </a:lnSpc>
                        <a:spcBef>
                          <a:spcPts val="63"/>
                        </a:spcBef>
                        <a:spcAft>
                          <a:spcPts val="63"/>
                        </a:spcAft>
                        <a:buClrTx/>
                        <a:buSzTx/>
                        <a:buFontTx/>
                        <a:buNone/>
                        <a:tabLst/>
                      </a:pPr>
                      <a:r>
                        <a:rPr kumimoji="0" lang="en-US" sz="1100" b="1" i="0" u="none" strike="noStrike" cap="none" normalizeH="0" baseline="0" smtClean="0">
                          <a:ln>
                            <a:noFill/>
                          </a:ln>
                          <a:solidFill>
                            <a:schemeClr val="tx1"/>
                          </a:solidFill>
                          <a:effectLst/>
                          <a:latin typeface="Verdana" pitchFamily="34" charset="0"/>
                          <a:cs typeface="Times New Roman" pitchFamily="18" charset="0"/>
                        </a:rPr>
                        <a:t>45</a:t>
                      </a:r>
                      <a:endParaRPr kumimoji="0" lang="en-U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8420" marR="58420" marT="7620" marB="7620" anchor="ctr" horzOverflow="overflow">
                    <a:lnL>
                      <a:noFill/>
                    </a:lnL>
                    <a:lnR>
                      <a:noFill/>
                    </a:lnR>
                    <a:lnT>
                      <a:noFill/>
                    </a:lnT>
                    <a:lnB>
                      <a:noFill/>
                    </a:lnB>
                    <a:lnTlToBr>
                      <a:noFill/>
                    </a:lnTlToBr>
                    <a:lnBlToTr>
                      <a:noFill/>
                    </a:lnBlToTr>
                    <a:solidFill>
                      <a:srgbClr val="FFFFFF"/>
                    </a:solidFill>
                  </a:tcPr>
                </a:tc>
                <a:tc>
                  <a:txBody>
                    <a:bodyPr/>
                    <a:lstStyle/>
                    <a:p>
                      <a:pPr marL="6350" marR="0" lvl="0" indent="0" algn="r" defTabSz="914400" rtl="0" eaLnBrk="1" fontAlgn="base" latinLnBrk="0" hangingPunct="1">
                        <a:lnSpc>
                          <a:spcPct val="115000"/>
                        </a:lnSpc>
                        <a:spcBef>
                          <a:spcPts val="63"/>
                        </a:spcBef>
                        <a:spcAft>
                          <a:spcPts val="63"/>
                        </a:spcAft>
                        <a:buClrTx/>
                        <a:buSzTx/>
                        <a:buFontTx/>
                        <a:buNone/>
                        <a:tabLst/>
                      </a:pPr>
                      <a:r>
                        <a:rPr kumimoji="0" lang="en-US" sz="1100" b="1" i="0" u="none" strike="noStrike" cap="none" normalizeH="0" baseline="0" smtClean="0">
                          <a:ln>
                            <a:noFill/>
                          </a:ln>
                          <a:solidFill>
                            <a:schemeClr val="tx1"/>
                          </a:solidFill>
                          <a:effectLst/>
                          <a:latin typeface="Verdana" pitchFamily="34" charset="0"/>
                          <a:cs typeface="Times New Roman" pitchFamily="18" charset="0"/>
                        </a:rPr>
                        <a:t>10</a:t>
                      </a:r>
                      <a:endParaRPr kumimoji="0" lang="en-U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8420" marR="58420" marT="7620" marB="7620" anchor="ctr" horzOverflow="overflow">
                    <a:lnL>
                      <a:noFill/>
                    </a:lnL>
                    <a:lnR>
                      <a:noFill/>
                    </a:lnR>
                    <a:lnT>
                      <a:noFill/>
                    </a:lnT>
                    <a:lnB>
                      <a:noFill/>
                    </a:lnB>
                    <a:lnTlToBr>
                      <a:noFill/>
                    </a:lnTlToBr>
                    <a:lnBlToTr>
                      <a:noFill/>
                    </a:lnBlToTr>
                    <a:solidFill>
                      <a:srgbClr val="FFFFFF"/>
                    </a:solidFill>
                  </a:tcPr>
                </a:tc>
                <a:tc>
                  <a:txBody>
                    <a:bodyPr/>
                    <a:lstStyle/>
                    <a:p>
                      <a:pPr marL="6350" marR="0" lvl="0" indent="0" algn="r" defTabSz="914400" rtl="0" eaLnBrk="1" fontAlgn="base" latinLnBrk="0" hangingPunct="1">
                        <a:lnSpc>
                          <a:spcPct val="115000"/>
                        </a:lnSpc>
                        <a:spcBef>
                          <a:spcPts val="63"/>
                        </a:spcBef>
                        <a:spcAft>
                          <a:spcPts val="63"/>
                        </a:spcAft>
                        <a:buClrTx/>
                        <a:buSzTx/>
                        <a:buFontTx/>
                        <a:buNone/>
                        <a:tabLst/>
                      </a:pPr>
                      <a:r>
                        <a:rPr kumimoji="0" lang="en-US" sz="1100" b="1" i="0" u="none" strike="noStrike" cap="none" normalizeH="0" baseline="0" smtClean="0">
                          <a:ln>
                            <a:noFill/>
                          </a:ln>
                          <a:solidFill>
                            <a:schemeClr val="tx1"/>
                          </a:solidFill>
                          <a:effectLst/>
                          <a:latin typeface="Verdana" pitchFamily="34" charset="0"/>
                          <a:cs typeface="Times New Roman" pitchFamily="18" charset="0"/>
                        </a:rPr>
                        <a:t>12</a:t>
                      </a:r>
                      <a:endParaRPr kumimoji="0" lang="en-U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8420" marR="58420" marT="7620" marB="7620" anchor="ctr" horzOverflow="overflow">
                    <a:lnL>
                      <a:noFill/>
                    </a:lnL>
                    <a:lnR>
                      <a:noFill/>
                    </a:lnR>
                    <a:lnT>
                      <a:noFill/>
                    </a:lnT>
                    <a:lnB>
                      <a:noFill/>
                    </a:lnB>
                    <a:lnTlToBr>
                      <a:noFill/>
                    </a:lnTlToBr>
                    <a:lnBlToTr>
                      <a:noFill/>
                    </a:lnBlToTr>
                    <a:solidFill>
                      <a:srgbClr val="FFFFFF"/>
                    </a:solidFill>
                  </a:tcPr>
                </a:tc>
                <a:tc>
                  <a:txBody>
                    <a:bodyPr/>
                    <a:lstStyle/>
                    <a:p>
                      <a:pPr marL="6350" marR="0" lvl="0" indent="0" algn="r" defTabSz="914400" rtl="0" eaLnBrk="1" fontAlgn="base" latinLnBrk="0" hangingPunct="1">
                        <a:lnSpc>
                          <a:spcPct val="115000"/>
                        </a:lnSpc>
                        <a:spcBef>
                          <a:spcPts val="63"/>
                        </a:spcBef>
                        <a:spcAft>
                          <a:spcPts val="63"/>
                        </a:spcAft>
                        <a:buClrTx/>
                        <a:buSzTx/>
                        <a:buFontTx/>
                        <a:buNone/>
                        <a:tabLst/>
                      </a:pPr>
                      <a:r>
                        <a:rPr kumimoji="0" lang="en-US" sz="1100" b="1" i="0" u="none" strike="noStrike" cap="none" normalizeH="0" baseline="0" smtClean="0">
                          <a:ln>
                            <a:noFill/>
                          </a:ln>
                          <a:solidFill>
                            <a:schemeClr val="tx1"/>
                          </a:solidFill>
                          <a:effectLst/>
                          <a:latin typeface="Verdana" pitchFamily="34" charset="0"/>
                          <a:cs typeface="Times New Roman" pitchFamily="18" charset="0"/>
                        </a:rPr>
                        <a:t>67</a:t>
                      </a:r>
                      <a:endParaRPr kumimoji="0" lang="en-U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8420" marR="58420" marT="7620" marB="7620" anchor="ctr" horzOverflow="overflow">
                    <a:lnL>
                      <a:noFill/>
                    </a:lnL>
                    <a:lnR>
                      <a:noFill/>
                    </a:lnR>
                    <a:lnT>
                      <a:noFill/>
                    </a:lnT>
                    <a:lnB>
                      <a:noFill/>
                    </a:lnB>
                    <a:lnTlToBr>
                      <a:noFill/>
                    </a:lnTlToBr>
                    <a:lnBlToTr>
                      <a:noFill/>
                    </a:lnBlToTr>
                    <a:solidFill>
                      <a:srgbClr val="FFFFFF"/>
                    </a:solidFill>
                  </a:tcPr>
                </a:tc>
              </a:tr>
              <a:tr h="280987">
                <a:tc>
                  <a:txBody>
                    <a:bodyPr/>
                    <a:lstStyle/>
                    <a:p>
                      <a:pPr marL="6350" marR="0" lvl="0" indent="0" algn="l" defTabSz="914400" rtl="0" eaLnBrk="1" fontAlgn="base" latinLnBrk="0" hangingPunct="1">
                        <a:lnSpc>
                          <a:spcPct val="115000"/>
                        </a:lnSpc>
                        <a:spcBef>
                          <a:spcPts val="63"/>
                        </a:spcBef>
                        <a:spcAft>
                          <a:spcPts val="63"/>
                        </a:spcAft>
                        <a:buClrTx/>
                        <a:buSzTx/>
                        <a:buFontTx/>
                        <a:buNone/>
                        <a:tabLst/>
                      </a:pPr>
                      <a:r>
                        <a:rPr kumimoji="0" lang="en-US" sz="1100" b="1" i="0" u="none" strike="noStrike" cap="none" normalizeH="0" baseline="0" smtClean="0">
                          <a:ln>
                            <a:noFill/>
                          </a:ln>
                          <a:solidFill>
                            <a:schemeClr val="tx1"/>
                          </a:solidFill>
                          <a:effectLst/>
                          <a:latin typeface="Verdana" pitchFamily="34" charset="0"/>
                          <a:cs typeface="Times New Roman" pitchFamily="18" charset="0"/>
                        </a:rPr>
                        <a:t>Total</a:t>
                      </a:r>
                      <a:endParaRPr kumimoji="0" lang="en-U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8420" marR="58420" marT="7620" marB="7620" anchor="ctr" horzOverflow="overflow">
                    <a:lnL>
                      <a:noFill/>
                    </a:lnL>
                    <a:lnR>
                      <a:noFill/>
                    </a:lnR>
                    <a:lnT w="12700" cap="flat" cmpd="sng" algn="ctr">
                      <a:solidFill>
                        <a:srgbClr val="6699CC"/>
                      </a:solidFill>
                      <a:prstDash val="dot"/>
                      <a:round/>
                      <a:headEnd type="none" w="med" len="med"/>
                      <a:tailEnd type="none" w="med" len="med"/>
                    </a:lnT>
                    <a:lnB>
                      <a:noFill/>
                    </a:lnB>
                    <a:lnTlToBr>
                      <a:noFill/>
                    </a:lnTlToBr>
                    <a:lnBlToTr>
                      <a:noFill/>
                    </a:lnBlToTr>
                    <a:solidFill>
                      <a:srgbClr val="FFFFFF"/>
                    </a:solidFill>
                  </a:tcPr>
                </a:tc>
                <a:tc>
                  <a:txBody>
                    <a:bodyPr/>
                    <a:lstStyle/>
                    <a:p>
                      <a:pPr marL="6350" marR="0" lvl="0" indent="0" algn="r" defTabSz="914400" rtl="0" eaLnBrk="1" fontAlgn="base" latinLnBrk="0" hangingPunct="1">
                        <a:lnSpc>
                          <a:spcPct val="115000"/>
                        </a:lnSpc>
                        <a:spcBef>
                          <a:spcPts val="63"/>
                        </a:spcBef>
                        <a:spcAft>
                          <a:spcPts val="63"/>
                        </a:spcAft>
                        <a:buClrTx/>
                        <a:buSzTx/>
                        <a:buFontTx/>
                        <a:buNone/>
                        <a:tabLst/>
                      </a:pPr>
                      <a:r>
                        <a:rPr kumimoji="0" lang="en-US" sz="1100" b="1" i="0" u="none" strike="noStrike" cap="none" normalizeH="0" baseline="0" smtClean="0">
                          <a:ln>
                            <a:noFill/>
                          </a:ln>
                          <a:solidFill>
                            <a:schemeClr val="tx1"/>
                          </a:solidFill>
                          <a:effectLst/>
                          <a:latin typeface="Verdana" pitchFamily="34" charset="0"/>
                          <a:cs typeface="Times New Roman" pitchFamily="18" charset="0"/>
                        </a:rPr>
                        <a:t>1909</a:t>
                      </a:r>
                      <a:endParaRPr kumimoji="0" lang="en-U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8420" marR="58420" marT="7620" marB="7620" anchor="ctr" horzOverflow="overflow">
                    <a:lnL>
                      <a:noFill/>
                    </a:lnL>
                    <a:lnR>
                      <a:noFill/>
                    </a:lnR>
                    <a:lnT>
                      <a:noFill/>
                    </a:lnT>
                    <a:lnB>
                      <a:noFill/>
                    </a:lnB>
                    <a:lnTlToBr>
                      <a:noFill/>
                    </a:lnTlToBr>
                    <a:lnBlToTr>
                      <a:noFill/>
                    </a:lnBlToTr>
                    <a:solidFill>
                      <a:srgbClr val="FFFFFF"/>
                    </a:solidFill>
                  </a:tcPr>
                </a:tc>
                <a:tc>
                  <a:txBody>
                    <a:bodyPr/>
                    <a:lstStyle/>
                    <a:p>
                      <a:pPr marL="6350" marR="0" lvl="0" indent="0" algn="r" defTabSz="914400" rtl="0" eaLnBrk="1" fontAlgn="base" latinLnBrk="0" hangingPunct="1">
                        <a:lnSpc>
                          <a:spcPct val="115000"/>
                        </a:lnSpc>
                        <a:spcBef>
                          <a:spcPts val="63"/>
                        </a:spcBef>
                        <a:spcAft>
                          <a:spcPts val="63"/>
                        </a:spcAft>
                        <a:buClrTx/>
                        <a:buSzTx/>
                        <a:buFontTx/>
                        <a:buNone/>
                        <a:tabLst/>
                      </a:pPr>
                      <a:r>
                        <a:rPr kumimoji="0" lang="en-US" sz="1100" b="1" i="0" u="none" strike="noStrike" cap="none" normalizeH="0" baseline="0" smtClean="0">
                          <a:ln>
                            <a:noFill/>
                          </a:ln>
                          <a:solidFill>
                            <a:schemeClr val="tx1"/>
                          </a:solidFill>
                          <a:effectLst/>
                          <a:latin typeface="Verdana" pitchFamily="34" charset="0"/>
                          <a:cs typeface="Times New Roman" pitchFamily="18" charset="0"/>
                        </a:rPr>
                        <a:t>404</a:t>
                      </a:r>
                      <a:endParaRPr kumimoji="0" lang="en-U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8420" marR="58420" marT="7620" marB="7620" anchor="ctr" horzOverflow="overflow">
                    <a:lnL>
                      <a:noFill/>
                    </a:lnL>
                    <a:lnR>
                      <a:noFill/>
                    </a:lnR>
                    <a:lnT>
                      <a:noFill/>
                    </a:lnT>
                    <a:lnB>
                      <a:noFill/>
                    </a:lnB>
                    <a:lnTlToBr>
                      <a:noFill/>
                    </a:lnTlToBr>
                    <a:lnBlToTr>
                      <a:noFill/>
                    </a:lnBlToTr>
                    <a:solidFill>
                      <a:srgbClr val="FFFFFF"/>
                    </a:solidFill>
                  </a:tcPr>
                </a:tc>
                <a:tc>
                  <a:txBody>
                    <a:bodyPr/>
                    <a:lstStyle/>
                    <a:p>
                      <a:pPr marL="6350" marR="0" lvl="0" indent="0" algn="r" defTabSz="914400" rtl="0" eaLnBrk="1" fontAlgn="base" latinLnBrk="0" hangingPunct="1">
                        <a:lnSpc>
                          <a:spcPct val="115000"/>
                        </a:lnSpc>
                        <a:spcBef>
                          <a:spcPts val="63"/>
                        </a:spcBef>
                        <a:spcAft>
                          <a:spcPts val="63"/>
                        </a:spcAft>
                        <a:buClrTx/>
                        <a:buSzTx/>
                        <a:buFontTx/>
                        <a:buNone/>
                        <a:tabLst/>
                      </a:pPr>
                      <a:r>
                        <a:rPr kumimoji="0" lang="en-US" sz="1100" b="1" i="0" u="none" strike="noStrike" cap="none" normalizeH="0" baseline="0" smtClean="0">
                          <a:ln>
                            <a:noFill/>
                          </a:ln>
                          <a:solidFill>
                            <a:schemeClr val="tx1"/>
                          </a:solidFill>
                          <a:effectLst/>
                          <a:latin typeface="Verdana" pitchFamily="34" charset="0"/>
                          <a:cs typeface="Times New Roman" pitchFamily="18" charset="0"/>
                        </a:rPr>
                        <a:t>601</a:t>
                      </a:r>
                      <a:endParaRPr kumimoji="0" lang="en-U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8420" marR="58420" marT="7620" marB="7620" anchor="ctr" horzOverflow="overflow">
                    <a:lnL>
                      <a:noFill/>
                    </a:lnL>
                    <a:lnR>
                      <a:noFill/>
                    </a:lnR>
                    <a:lnT>
                      <a:noFill/>
                    </a:lnT>
                    <a:lnB>
                      <a:noFill/>
                    </a:lnB>
                    <a:lnTlToBr>
                      <a:noFill/>
                    </a:lnTlToBr>
                    <a:lnBlToTr>
                      <a:noFill/>
                    </a:lnBlToTr>
                    <a:solidFill>
                      <a:srgbClr val="FFFFFF"/>
                    </a:solidFill>
                  </a:tcPr>
                </a:tc>
                <a:tc>
                  <a:txBody>
                    <a:bodyPr/>
                    <a:lstStyle/>
                    <a:p>
                      <a:pPr marL="6350" marR="0" lvl="0" indent="0" algn="r" defTabSz="914400" rtl="0" eaLnBrk="1" fontAlgn="base" latinLnBrk="0" hangingPunct="1">
                        <a:lnSpc>
                          <a:spcPct val="115000"/>
                        </a:lnSpc>
                        <a:spcBef>
                          <a:spcPts val="63"/>
                        </a:spcBef>
                        <a:spcAft>
                          <a:spcPts val="63"/>
                        </a:spcAft>
                        <a:buClrTx/>
                        <a:buSzTx/>
                        <a:buFontTx/>
                        <a:buNone/>
                        <a:tabLst/>
                      </a:pPr>
                      <a:r>
                        <a:rPr kumimoji="0" lang="en-US" sz="1100" b="1" i="0" u="none" strike="noStrike" cap="none" normalizeH="0" baseline="0" smtClean="0">
                          <a:ln>
                            <a:noFill/>
                          </a:ln>
                          <a:solidFill>
                            <a:schemeClr val="tx1"/>
                          </a:solidFill>
                          <a:effectLst/>
                          <a:latin typeface="Verdana" pitchFamily="34" charset="0"/>
                          <a:cs typeface="Times New Roman" pitchFamily="18" charset="0"/>
                        </a:rPr>
                        <a:t>2914</a:t>
                      </a:r>
                      <a:endParaRPr kumimoji="0" lang="en-U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8420" marR="58420" marT="7620" marB="7620" anchor="ctr" horzOverflow="overflow">
                    <a:lnL>
                      <a:noFill/>
                    </a:lnL>
                    <a:lnR>
                      <a:noFill/>
                    </a:lnR>
                    <a:lnT>
                      <a:noFill/>
                    </a:lnT>
                    <a:lnB>
                      <a:noFill/>
                    </a:lnB>
                    <a:lnTlToBr>
                      <a:noFill/>
                    </a:lnTlToBr>
                    <a:lnBlToTr>
                      <a:noFill/>
                    </a:lnBlToTr>
                    <a:solidFill>
                      <a:srgbClr val="FFFFFF"/>
                    </a:solidFill>
                  </a:tcPr>
                </a:tc>
              </a:tr>
            </a:tbl>
          </a:graphicData>
        </a:graphic>
      </p:graphicFrame>
      <p:sp>
        <p:nvSpPr>
          <p:cNvPr id="72879" name="TextBox 11"/>
          <p:cNvSpPr txBox="1">
            <a:spLocks noChangeArrowheads="1"/>
          </p:cNvSpPr>
          <p:nvPr/>
        </p:nvSpPr>
        <p:spPr bwMode="auto">
          <a:xfrm>
            <a:off x="152400" y="4800600"/>
            <a:ext cx="3505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cs typeface="Times New Roman" pitchFamily="18" charset="0"/>
              </a:rPr>
              <a:t>Source : http://icasualties.org/</a:t>
            </a:r>
          </a:p>
          <a:p>
            <a:pPr eaLnBrk="1" hangingPunct="1"/>
            <a:r>
              <a:rPr lang="en-US">
                <a:latin typeface="Times New Roman" pitchFamily="18" charset="0"/>
                <a:cs typeface="Times New Roman" pitchFamily="18" charset="0"/>
                <a:hlinkClick r:id="rId3" action="ppaction://hlinkfile"/>
              </a:rPr>
              <a:t>Defense department</a:t>
            </a:r>
            <a:endParaRPr lang="en-US">
              <a:latin typeface="Times New Roman" pitchFamily="18" charset="0"/>
              <a:cs typeface="Times New Roman" pitchFamily="18" charset="0"/>
            </a:endParaRPr>
          </a:p>
        </p:txBody>
      </p:sp>
    </p:spTree>
    <p:extLst>
      <p:ext uri="{BB962C8B-B14F-4D97-AF65-F5344CB8AC3E}">
        <p14:creationId xmlns:p14="http://schemas.microsoft.com/office/powerpoint/2010/main" val="13536210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Deaths per day from vehicle bomb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905000"/>
            <a:ext cx="60801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1" name="Picture 3" descr="Deaths pre day from gunfire / execu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495800"/>
            <a:ext cx="60801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2" name="TextBox 3"/>
          <p:cNvSpPr txBox="1">
            <a:spLocks noChangeArrowheads="1"/>
          </p:cNvSpPr>
          <p:nvPr/>
        </p:nvSpPr>
        <p:spPr bwMode="auto">
          <a:xfrm>
            <a:off x="838200" y="1447800"/>
            <a:ext cx="7467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a:latin typeface="Times New Roman" pitchFamily="18" charset="0"/>
                <a:cs typeface="Times New Roman" pitchFamily="18" charset="0"/>
              </a:rPr>
              <a:t>Deaths per day from suicide attacks and vehicle bombs</a:t>
            </a:r>
          </a:p>
        </p:txBody>
      </p:sp>
      <p:sp>
        <p:nvSpPr>
          <p:cNvPr id="73733" name="TextBox 4"/>
          <p:cNvSpPr txBox="1">
            <a:spLocks noChangeArrowheads="1"/>
          </p:cNvSpPr>
          <p:nvPr/>
        </p:nvSpPr>
        <p:spPr bwMode="auto">
          <a:xfrm>
            <a:off x="838200" y="4114800"/>
            <a:ext cx="7620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a:latin typeface="Times New Roman" pitchFamily="18" charset="0"/>
                <a:cs typeface="Times New Roman" pitchFamily="18" charset="0"/>
              </a:rPr>
              <a:t>Deaths per day from gunfire / executions</a:t>
            </a:r>
          </a:p>
        </p:txBody>
      </p:sp>
      <p:sp>
        <p:nvSpPr>
          <p:cNvPr id="73734" name="TextBox 5"/>
          <p:cNvSpPr txBox="1">
            <a:spLocks noChangeArrowheads="1"/>
          </p:cNvSpPr>
          <p:nvPr/>
        </p:nvSpPr>
        <p:spPr bwMode="auto">
          <a:xfrm>
            <a:off x="304800" y="533400"/>
            <a:ext cx="8382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a:latin typeface="Times New Roman" pitchFamily="18" charset="0"/>
                <a:cs typeface="Times New Roman" pitchFamily="18" charset="0"/>
              </a:rPr>
              <a:t>Total Civilian Deaths in Iraq - 95,751 – 104,456, as of March 14, 2010 </a:t>
            </a:r>
          </a:p>
        </p:txBody>
      </p:sp>
    </p:spTree>
    <p:extLst>
      <p:ext uri="{BB962C8B-B14F-4D97-AF65-F5344CB8AC3E}">
        <p14:creationId xmlns:p14="http://schemas.microsoft.com/office/powerpoint/2010/main" val="32295582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143000" y="457200"/>
          <a:ext cx="6394449" cy="5755044"/>
        </p:xfrm>
        <a:graphic>
          <a:graphicData uri="http://schemas.openxmlformats.org/drawingml/2006/table">
            <a:tbl>
              <a:tblPr/>
              <a:tblGrid>
                <a:gridCol w="2131483"/>
                <a:gridCol w="2131483"/>
                <a:gridCol w="2131483"/>
              </a:tblGrid>
              <a:tr h="806725">
                <a:tc>
                  <a:txBody>
                    <a:bodyPr/>
                    <a:lstStyle/>
                    <a:p>
                      <a:r>
                        <a:rPr lang="en-US" sz="2400" b="1" dirty="0">
                          <a:latin typeface="Times New Roman" pitchFamily="18" charset="0"/>
                          <a:cs typeface="Times New Roman" pitchFamily="18" charset="0"/>
                        </a:rPr>
                        <a:t>Source</a:t>
                      </a:r>
                    </a:p>
                  </a:txBody>
                  <a:tcPr marL="75254" marR="75254" marT="37627" marB="37627" anchor="ctr">
                    <a:lnL>
                      <a:noFill/>
                    </a:lnL>
                    <a:lnR>
                      <a:noFill/>
                    </a:lnR>
                    <a:lnT>
                      <a:noFill/>
                    </a:lnT>
                    <a:lnB>
                      <a:noFill/>
                    </a:lnB>
                  </a:tcPr>
                </a:tc>
                <a:tc>
                  <a:txBody>
                    <a:bodyPr/>
                    <a:lstStyle/>
                    <a:p>
                      <a:r>
                        <a:rPr lang="en-US" sz="2400" b="1" dirty="0">
                          <a:latin typeface="Times New Roman" pitchFamily="18" charset="0"/>
                          <a:cs typeface="Times New Roman" pitchFamily="18" charset="0"/>
                        </a:rPr>
                        <a:t>Iraqi casualties</a:t>
                      </a:r>
                    </a:p>
                  </a:txBody>
                  <a:tcPr marL="75254" marR="75254" marT="37627" marB="37627" anchor="ctr">
                    <a:lnL>
                      <a:noFill/>
                    </a:lnL>
                    <a:lnR>
                      <a:noFill/>
                    </a:lnR>
                    <a:lnT>
                      <a:noFill/>
                    </a:lnT>
                    <a:lnB>
                      <a:noFill/>
                    </a:lnB>
                  </a:tcPr>
                </a:tc>
                <a:tc>
                  <a:txBody>
                    <a:bodyPr/>
                    <a:lstStyle/>
                    <a:p>
                      <a:r>
                        <a:rPr lang="en-US" sz="2400" b="1" dirty="0">
                          <a:latin typeface="Times New Roman" pitchFamily="18" charset="0"/>
                          <a:cs typeface="Times New Roman" pitchFamily="18" charset="0"/>
                        </a:rPr>
                        <a:t>March 2003 to...</a:t>
                      </a:r>
                    </a:p>
                  </a:txBody>
                  <a:tcPr marL="75254" marR="75254" marT="37627" marB="37627" anchor="ctr">
                    <a:lnL>
                      <a:noFill/>
                    </a:lnL>
                    <a:lnR>
                      <a:noFill/>
                    </a:lnR>
                    <a:lnT>
                      <a:noFill/>
                    </a:lnT>
                    <a:lnB>
                      <a:noFill/>
                    </a:lnB>
                  </a:tcPr>
                </a:tc>
              </a:tr>
              <a:tr h="684813">
                <a:tc>
                  <a:txBody>
                    <a:bodyPr/>
                    <a:lstStyle/>
                    <a:p>
                      <a:r>
                        <a:rPr lang="en-US" sz="2000" b="1" dirty="0">
                          <a:latin typeface="Times New Roman" pitchFamily="18" charset="0"/>
                          <a:cs typeface="Times New Roman" pitchFamily="18" charset="0"/>
                        </a:rPr>
                        <a:t>Iraq Family Health Survey</a:t>
                      </a:r>
                      <a:endParaRPr lang="en-US" sz="2000" dirty="0">
                        <a:latin typeface="Times New Roman" pitchFamily="18" charset="0"/>
                        <a:cs typeface="Times New Roman" pitchFamily="18" charset="0"/>
                      </a:endParaRPr>
                    </a:p>
                  </a:txBody>
                  <a:tcPr marL="75254" marR="75254" marT="37627" marB="37627">
                    <a:lnL>
                      <a:noFill/>
                    </a:lnL>
                    <a:lnR>
                      <a:noFill/>
                    </a:lnR>
                    <a:lnT>
                      <a:noFill/>
                    </a:lnT>
                    <a:lnB>
                      <a:noFill/>
                    </a:lnB>
                  </a:tcPr>
                </a:tc>
                <a:tc>
                  <a:txBody>
                    <a:bodyPr/>
                    <a:lstStyle/>
                    <a:p>
                      <a:r>
                        <a:rPr lang="en-US" sz="2000" b="0" dirty="0">
                          <a:latin typeface="Times New Roman" pitchFamily="18" charset="0"/>
                          <a:cs typeface="Times New Roman" pitchFamily="18" charset="0"/>
                        </a:rPr>
                        <a:t>151,000 violent deaths.</a:t>
                      </a:r>
                    </a:p>
                  </a:txBody>
                  <a:tcPr marL="75254" marR="75254" marT="37627" marB="37627">
                    <a:lnL>
                      <a:noFill/>
                    </a:lnL>
                    <a:lnR>
                      <a:noFill/>
                    </a:lnR>
                    <a:lnT>
                      <a:noFill/>
                    </a:lnT>
                    <a:lnB>
                      <a:noFill/>
                    </a:lnB>
                  </a:tcPr>
                </a:tc>
                <a:tc>
                  <a:txBody>
                    <a:bodyPr/>
                    <a:lstStyle/>
                    <a:p>
                      <a:r>
                        <a:rPr lang="en-US" sz="2000" b="0" dirty="0">
                          <a:latin typeface="Times New Roman" pitchFamily="18" charset="0"/>
                          <a:cs typeface="Times New Roman" pitchFamily="18" charset="0"/>
                        </a:rPr>
                        <a:t>June 2006</a:t>
                      </a:r>
                    </a:p>
                  </a:txBody>
                  <a:tcPr marL="75254" marR="75254" marT="37627" marB="37627">
                    <a:lnL>
                      <a:noFill/>
                    </a:lnL>
                    <a:lnR>
                      <a:noFill/>
                    </a:lnR>
                    <a:lnT>
                      <a:noFill/>
                    </a:lnT>
                    <a:lnB>
                      <a:noFill/>
                    </a:lnB>
                  </a:tcPr>
                </a:tc>
              </a:tr>
              <a:tr h="1294372">
                <a:tc>
                  <a:txBody>
                    <a:bodyPr/>
                    <a:lstStyle/>
                    <a:p>
                      <a:r>
                        <a:rPr lang="en-US" sz="2000" b="1" dirty="0">
                          <a:latin typeface="Times New Roman" pitchFamily="18" charset="0"/>
                          <a:cs typeface="Times New Roman" pitchFamily="18" charset="0"/>
                        </a:rPr>
                        <a:t>Lancet survey</a:t>
                      </a:r>
                      <a:endParaRPr lang="en-US" sz="2000" dirty="0">
                        <a:latin typeface="Times New Roman" pitchFamily="18" charset="0"/>
                        <a:cs typeface="Times New Roman" pitchFamily="18" charset="0"/>
                      </a:endParaRPr>
                    </a:p>
                  </a:txBody>
                  <a:tcPr marL="75254" marR="75254" marT="37627" marB="37627">
                    <a:lnL>
                      <a:noFill/>
                    </a:lnL>
                    <a:lnR>
                      <a:noFill/>
                    </a:lnR>
                    <a:lnT>
                      <a:noFill/>
                    </a:lnT>
                    <a:lnB>
                      <a:noFill/>
                    </a:lnB>
                  </a:tcPr>
                </a:tc>
                <a:tc>
                  <a:txBody>
                    <a:bodyPr/>
                    <a:lstStyle/>
                    <a:p>
                      <a:r>
                        <a:rPr lang="en-US" sz="2000" b="0" dirty="0">
                          <a:latin typeface="Times New Roman" pitchFamily="18" charset="0"/>
                          <a:cs typeface="Times New Roman" pitchFamily="18" charset="0"/>
                        </a:rPr>
                        <a:t>601,027 violent deaths out of 654,965 excess deaths.</a:t>
                      </a:r>
                    </a:p>
                  </a:txBody>
                  <a:tcPr marL="75254" marR="75254" marT="37627" marB="37627">
                    <a:lnL>
                      <a:noFill/>
                    </a:lnL>
                    <a:lnR>
                      <a:noFill/>
                    </a:lnR>
                    <a:lnT>
                      <a:noFill/>
                    </a:lnT>
                    <a:lnB>
                      <a:noFill/>
                    </a:lnB>
                  </a:tcPr>
                </a:tc>
                <a:tc>
                  <a:txBody>
                    <a:bodyPr/>
                    <a:lstStyle/>
                    <a:p>
                      <a:r>
                        <a:rPr lang="en-US" sz="2000" b="0" dirty="0">
                          <a:latin typeface="Times New Roman" pitchFamily="18" charset="0"/>
                          <a:cs typeface="Times New Roman" pitchFamily="18" charset="0"/>
                        </a:rPr>
                        <a:t>June 2006</a:t>
                      </a:r>
                    </a:p>
                  </a:txBody>
                  <a:tcPr marL="75254" marR="75254" marT="37627" marB="37627">
                    <a:lnL>
                      <a:noFill/>
                    </a:lnL>
                    <a:lnR>
                      <a:noFill/>
                    </a:lnR>
                    <a:lnT>
                      <a:noFill/>
                    </a:lnT>
                    <a:lnB>
                      <a:noFill/>
                    </a:lnB>
                  </a:tcPr>
                </a:tc>
              </a:tr>
              <a:tr h="989593">
                <a:tc>
                  <a:txBody>
                    <a:bodyPr/>
                    <a:lstStyle/>
                    <a:p>
                      <a:r>
                        <a:rPr lang="en-US" sz="2000" b="1" dirty="0">
                          <a:latin typeface="Times New Roman" pitchFamily="18" charset="0"/>
                          <a:cs typeface="Times New Roman" pitchFamily="18" charset="0"/>
                        </a:rPr>
                        <a:t>Opinion Research Business survey</a:t>
                      </a:r>
                      <a:endParaRPr lang="en-US" sz="2000" dirty="0">
                        <a:latin typeface="Times New Roman" pitchFamily="18" charset="0"/>
                        <a:cs typeface="Times New Roman" pitchFamily="18" charset="0"/>
                      </a:endParaRPr>
                    </a:p>
                  </a:txBody>
                  <a:tcPr marL="75254" marR="75254" marT="37627" marB="37627">
                    <a:lnL>
                      <a:noFill/>
                    </a:lnL>
                    <a:lnR>
                      <a:noFill/>
                    </a:lnR>
                    <a:lnT>
                      <a:noFill/>
                    </a:lnT>
                    <a:lnB>
                      <a:noFill/>
                    </a:lnB>
                  </a:tcPr>
                </a:tc>
                <a:tc>
                  <a:txBody>
                    <a:bodyPr/>
                    <a:lstStyle/>
                    <a:p>
                      <a:r>
                        <a:rPr lang="en-US" sz="2000" b="0">
                          <a:latin typeface="Times New Roman" pitchFamily="18" charset="0"/>
                          <a:cs typeface="Times New Roman" pitchFamily="18" charset="0"/>
                        </a:rPr>
                        <a:t>1,033,000 violent deaths as a result of the conflict.</a:t>
                      </a:r>
                    </a:p>
                  </a:txBody>
                  <a:tcPr marL="75254" marR="75254" marT="37627" marB="37627">
                    <a:lnL>
                      <a:noFill/>
                    </a:lnL>
                    <a:lnR>
                      <a:noFill/>
                    </a:lnR>
                    <a:lnT>
                      <a:noFill/>
                    </a:lnT>
                    <a:lnB>
                      <a:noFill/>
                    </a:lnB>
                  </a:tcPr>
                </a:tc>
                <a:tc>
                  <a:txBody>
                    <a:bodyPr/>
                    <a:lstStyle/>
                    <a:p>
                      <a:r>
                        <a:rPr lang="en-US" sz="2000" b="0" dirty="0">
                          <a:latin typeface="Times New Roman" pitchFamily="18" charset="0"/>
                          <a:cs typeface="Times New Roman" pitchFamily="18" charset="0"/>
                        </a:rPr>
                        <a:t>August 2007</a:t>
                      </a:r>
                    </a:p>
                  </a:txBody>
                  <a:tcPr marL="75254" marR="75254" marT="37627" marB="37627">
                    <a:lnL>
                      <a:noFill/>
                    </a:lnL>
                    <a:lnR>
                      <a:noFill/>
                    </a:lnR>
                    <a:lnT>
                      <a:noFill/>
                    </a:lnT>
                    <a:lnB>
                      <a:noFill/>
                    </a:lnB>
                  </a:tcPr>
                </a:tc>
              </a:tr>
              <a:tr h="684813">
                <a:tc>
                  <a:txBody>
                    <a:bodyPr/>
                    <a:lstStyle/>
                    <a:p>
                      <a:r>
                        <a:rPr lang="en-US" sz="2000" b="1" dirty="0">
                          <a:latin typeface="Times New Roman" pitchFamily="18" charset="0"/>
                          <a:cs typeface="Times New Roman" pitchFamily="18" charset="0"/>
                        </a:rPr>
                        <a:t>Associated Press</a:t>
                      </a:r>
                      <a:endParaRPr lang="en-US" sz="2000" dirty="0">
                        <a:latin typeface="Times New Roman" pitchFamily="18" charset="0"/>
                        <a:cs typeface="Times New Roman" pitchFamily="18" charset="0"/>
                      </a:endParaRPr>
                    </a:p>
                  </a:txBody>
                  <a:tcPr marL="75254" marR="75254" marT="37627" marB="37627">
                    <a:lnL>
                      <a:noFill/>
                    </a:lnL>
                    <a:lnR>
                      <a:noFill/>
                    </a:lnR>
                    <a:lnT>
                      <a:noFill/>
                    </a:lnT>
                    <a:lnB>
                      <a:noFill/>
                    </a:lnB>
                  </a:tcPr>
                </a:tc>
                <a:tc>
                  <a:txBody>
                    <a:bodyPr/>
                    <a:lstStyle/>
                    <a:p>
                      <a:r>
                        <a:rPr lang="en-US" sz="2000" b="0">
                          <a:latin typeface="Times New Roman" pitchFamily="18" charset="0"/>
                          <a:cs typeface="Times New Roman" pitchFamily="18" charset="0"/>
                        </a:rPr>
                        <a:t>110,600 violent deaths</a:t>
                      </a:r>
                    </a:p>
                  </a:txBody>
                  <a:tcPr marL="75254" marR="75254" marT="37627" marB="37627">
                    <a:lnL>
                      <a:noFill/>
                    </a:lnL>
                    <a:lnR>
                      <a:noFill/>
                    </a:lnR>
                    <a:lnT>
                      <a:noFill/>
                    </a:lnT>
                    <a:lnB>
                      <a:noFill/>
                    </a:lnB>
                  </a:tcPr>
                </a:tc>
                <a:tc>
                  <a:txBody>
                    <a:bodyPr/>
                    <a:lstStyle/>
                    <a:p>
                      <a:r>
                        <a:rPr lang="en-US" sz="2000" b="0" dirty="0">
                          <a:latin typeface="Times New Roman" pitchFamily="18" charset="0"/>
                          <a:cs typeface="Times New Roman" pitchFamily="18" charset="0"/>
                        </a:rPr>
                        <a:t>April 2009</a:t>
                      </a:r>
                    </a:p>
                  </a:txBody>
                  <a:tcPr marL="75254" marR="75254" marT="37627" marB="37627">
                    <a:lnL>
                      <a:noFill/>
                    </a:lnL>
                    <a:lnR>
                      <a:noFill/>
                    </a:lnR>
                    <a:lnT>
                      <a:noFill/>
                    </a:lnT>
                    <a:lnB>
                      <a:noFill/>
                    </a:lnB>
                  </a:tcPr>
                </a:tc>
              </a:tr>
              <a:tr h="1294372">
                <a:tc>
                  <a:txBody>
                    <a:bodyPr/>
                    <a:lstStyle/>
                    <a:p>
                      <a:r>
                        <a:rPr lang="en-US" sz="2000" b="1" dirty="0">
                          <a:latin typeface="Times New Roman" pitchFamily="18" charset="0"/>
                          <a:cs typeface="Times New Roman" pitchFamily="18" charset="0"/>
                        </a:rPr>
                        <a:t>Iraq Body Count</a:t>
                      </a:r>
                      <a:endParaRPr lang="en-US" sz="2000" dirty="0">
                        <a:latin typeface="Times New Roman" pitchFamily="18" charset="0"/>
                        <a:cs typeface="Times New Roman" pitchFamily="18" charset="0"/>
                      </a:endParaRPr>
                    </a:p>
                  </a:txBody>
                  <a:tcPr marL="75254" marR="75254" marT="37627" marB="37627">
                    <a:lnL>
                      <a:noFill/>
                    </a:lnL>
                    <a:lnR>
                      <a:noFill/>
                    </a:lnR>
                    <a:lnT>
                      <a:noFill/>
                    </a:lnT>
                    <a:lnB>
                      <a:noFill/>
                    </a:lnB>
                  </a:tcPr>
                </a:tc>
                <a:tc>
                  <a:txBody>
                    <a:bodyPr/>
                    <a:lstStyle/>
                    <a:p>
                      <a:r>
                        <a:rPr lang="en-US" sz="2000" b="0">
                          <a:latin typeface="Times New Roman" pitchFamily="18" charset="0"/>
                          <a:cs typeface="Times New Roman" pitchFamily="18" charset="0"/>
                        </a:rPr>
                        <a:t>94,902 – 103,549 violent civilian deaths as a result of the conflict.</a:t>
                      </a:r>
                    </a:p>
                  </a:txBody>
                  <a:tcPr marL="75254" marR="75254" marT="37627" marB="37627">
                    <a:lnL>
                      <a:noFill/>
                    </a:lnL>
                    <a:lnR>
                      <a:noFill/>
                    </a:lnR>
                    <a:lnT>
                      <a:noFill/>
                    </a:lnT>
                    <a:lnB>
                      <a:noFill/>
                    </a:lnB>
                  </a:tcPr>
                </a:tc>
                <a:tc>
                  <a:txBody>
                    <a:bodyPr/>
                    <a:lstStyle/>
                    <a:p>
                      <a:r>
                        <a:rPr lang="en-US" sz="2000" b="0" dirty="0">
                          <a:latin typeface="Times New Roman" pitchFamily="18" charset="0"/>
                          <a:cs typeface="Times New Roman" pitchFamily="18" charset="0"/>
                        </a:rPr>
                        <a:t>December 2009</a:t>
                      </a:r>
                    </a:p>
                  </a:txBody>
                  <a:tcPr marL="75254" marR="75254" marT="37627" marB="37627">
                    <a:lnL>
                      <a:noFill/>
                    </a:lnL>
                    <a:lnR>
                      <a:noFill/>
                    </a:lnR>
                    <a:lnT>
                      <a:noFill/>
                    </a:lnT>
                    <a:lnB>
                      <a:noFill/>
                    </a:lnB>
                  </a:tcPr>
                </a:tc>
              </a:tr>
            </a:tbl>
          </a:graphicData>
        </a:graphic>
      </p:graphicFrame>
    </p:spTree>
    <p:extLst>
      <p:ext uri="{BB962C8B-B14F-4D97-AF65-F5344CB8AC3E}">
        <p14:creationId xmlns:p14="http://schemas.microsoft.com/office/powerpoint/2010/main" val="4200499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1752600" y="228600"/>
            <a:ext cx="586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a:latin typeface="Times New Roman" pitchFamily="18" charset="0"/>
              </a:rPr>
              <a:t>Post-Operation Desert Storm</a:t>
            </a:r>
          </a:p>
        </p:txBody>
      </p:sp>
      <p:sp>
        <p:nvSpPr>
          <p:cNvPr id="53251" name="TextBox 2"/>
          <p:cNvSpPr txBox="1">
            <a:spLocks noChangeArrowheads="1"/>
          </p:cNvSpPr>
          <p:nvPr/>
        </p:nvSpPr>
        <p:spPr bwMode="auto">
          <a:xfrm>
            <a:off x="228600" y="838200"/>
            <a:ext cx="54864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en-US" sz="2400" b="1">
                <a:latin typeface="Times New Roman" pitchFamily="18" charset="0"/>
                <a:cs typeface="Times New Roman" pitchFamily="18" charset="0"/>
              </a:rPr>
              <a:t> Iraq gives limited/no cooperation to UN inspection teams</a:t>
            </a:r>
          </a:p>
          <a:p>
            <a:pPr eaLnBrk="1" hangingPunct="1">
              <a:buFontTx/>
              <a:buChar char="-"/>
            </a:pPr>
            <a:r>
              <a:rPr lang="en-US" sz="2400" b="1">
                <a:latin typeface="Times New Roman" pitchFamily="18" charset="0"/>
                <a:cs typeface="Times New Roman" pitchFamily="18" charset="0"/>
              </a:rPr>
              <a:t> forces occasional bombings of suspected sites of WMD manufacture and storage</a:t>
            </a:r>
          </a:p>
        </p:txBody>
      </p:sp>
      <p:pic>
        <p:nvPicPr>
          <p:cNvPr id="53252" name="Picture 4" descr="http://www.floppingaces.net/wp-content/gallery/wmdpics/ISGvol2%20illegal%20nuclear%20enrichment%20equipment%20that%20was%20never%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371600"/>
            <a:ext cx="37338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3" name="Picture 6" descr="http://blog.cleveland.com/world_impact/2008/10/large_Iraq_Mass_GraveDigging_Mey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895600"/>
            <a:ext cx="4314825" cy="322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4" name="TextBox 5"/>
          <p:cNvSpPr txBox="1">
            <a:spLocks noChangeArrowheads="1"/>
          </p:cNvSpPr>
          <p:nvPr/>
        </p:nvSpPr>
        <p:spPr bwMode="auto">
          <a:xfrm>
            <a:off x="4800600" y="4419600"/>
            <a:ext cx="41148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latin typeface="Times New Roman" pitchFamily="18" charset="0"/>
                <a:cs typeface="Times New Roman" pitchFamily="18" charset="0"/>
              </a:rPr>
              <a:t>- US encourages rebellions against Saddam by Kurds and Shi’as – Saddam uses chemical weapons to suppress rebellions</a:t>
            </a:r>
          </a:p>
        </p:txBody>
      </p:sp>
      <p:sp>
        <p:nvSpPr>
          <p:cNvPr id="53255" name="TextBox 6"/>
          <p:cNvSpPr txBox="1">
            <a:spLocks noChangeArrowheads="1"/>
          </p:cNvSpPr>
          <p:nvPr/>
        </p:nvSpPr>
        <p:spPr bwMode="auto">
          <a:xfrm>
            <a:off x="304800" y="6172200"/>
            <a:ext cx="441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atin typeface="Times New Roman" pitchFamily="18" charset="0"/>
                <a:cs typeface="Times New Roman" pitchFamily="18" charset="0"/>
              </a:rPr>
              <a:t>Mass graves found in 2003</a:t>
            </a:r>
          </a:p>
        </p:txBody>
      </p:sp>
    </p:spTree>
    <p:extLst>
      <p:ext uri="{BB962C8B-B14F-4D97-AF65-F5344CB8AC3E}">
        <p14:creationId xmlns:p14="http://schemas.microsoft.com/office/powerpoint/2010/main" val="2337904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Box 1"/>
          <p:cNvSpPr txBox="1">
            <a:spLocks noChangeArrowheads="1"/>
          </p:cNvSpPr>
          <p:nvPr/>
        </p:nvSpPr>
        <p:spPr bwMode="auto">
          <a:xfrm>
            <a:off x="1143000" y="228600"/>
            <a:ext cx="670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a:latin typeface="Times New Roman" pitchFamily="18" charset="0"/>
                <a:cs typeface="Times New Roman" pitchFamily="18" charset="0"/>
              </a:rPr>
              <a:t>Iraq Crisis 2001-2003</a:t>
            </a:r>
          </a:p>
        </p:txBody>
      </p:sp>
      <p:sp>
        <p:nvSpPr>
          <p:cNvPr id="54275" name="TextBox 2"/>
          <p:cNvSpPr txBox="1">
            <a:spLocks noChangeArrowheads="1"/>
          </p:cNvSpPr>
          <p:nvPr/>
        </p:nvSpPr>
        <p:spPr bwMode="auto">
          <a:xfrm>
            <a:off x="304800" y="838200"/>
            <a:ext cx="54102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en-US" sz="2400" b="1">
                <a:latin typeface="Times New Roman" pitchFamily="18" charset="0"/>
                <a:cs typeface="Times New Roman" pitchFamily="18" charset="0"/>
              </a:rPr>
              <a:t> According to Treasury Secretary Paul O’Neil, ten days after assuming office, Bush instructed his aides to look for a way to overthrow the Iraqi regime</a:t>
            </a:r>
          </a:p>
          <a:p>
            <a:pPr lvl="1" eaLnBrk="1" hangingPunct="1">
              <a:buFontTx/>
              <a:buChar char="-"/>
            </a:pPr>
            <a:r>
              <a:rPr lang="en-US" sz="2400" b="1">
                <a:latin typeface="Times New Roman" pitchFamily="18" charset="0"/>
                <a:cs typeface="Times New Roman" pitchFamily="18" charset="0"/>
              </a:rPr>
              <a:t> Plan for post-Saddam Iraq</a:t>
            </a:r>
          </a:p>
          <a:p>
            <a:pPr lvl="1" eaLnBrk="1" hangingPunct="1">
              <a:buFontTx/>
              <a:buChar char="-"/>
            </a:pPr>
            <a:r>
              <a:rPr lang="en-US" sz="2400" b="1">
                <a:latin typeface="Times New Roman" pitchFamily="18" charset="0"/>
                <a:cs typeface="Times New Roman" pitchFamily="18" charset="0"/>
              </a:rPr>
              <a:t> Foreign Suitors for Iraqi Oilfield contracts</a:t>
            </a:r>
          </a:p>
        </p:txBody>
      </p:sp>
      <p:pic>
        <p:nvPicPr>
          <p:cNvPr id="54276" name="Picture 4" descr="File:OneilllPaul.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685800"/>
            <a:ext cx="205740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7" name="TextBox 4"/>
          <p:cNvSpPr txBox="1">
            <a:spLocks noChangeArrowheads="1"/>
          </p:cNvSpPr>
          <p:nvPr/>
        </p:nvSpPr>
        <p:spPr bwMode="auto">
          <a:xfrm>
            <a:off x="2667000" y="4419600"/>
            <a:ext cx="57912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latin typeface="Times New Roman" pitchFamily="18" charset="0"/>
                <a:cs typeface="Times New Roman" pitchFamily="18" charset="0"/>
              </a:rPr>
              <a:t> - administration begins to make case Iraq is linked to al-Qaeda</a:t>
            </a:r>
          </a:p>
          <a:p>
            <a:pPr eaLnBrk="1" hangingPunct="1">
              <a:buFontTx/>
              <a:buChar char="-"/>
            </a:pPr>
            <a:r>
              <a:rPr lang="en-US" sz="2400" b="1">
                <a:latin typeface="Times New Roman" pitchFamily="18" charset="0"/>
                <a:cs typeface="Times New Roman" pitchFamily="18" charset="0"/>
              </a:rPr>
              <a:t> UN Resolutions bar Iraq from possession of WMD – have right to inspect</a:t>
            </a:r>
          </a:p>
          <a:p>
            <a:pPr eaLnBrk="1" hangingPunct="1">
              <a:buFontTx/>
              <a:buChar char="-"/>
            </a:pPr>
            <a:r>
              <a:rPr lang="en-US" sz="2400" b="1">
                <a:latin typeface="Times New Roman" pitchFamily="18" charset="0"/>
                <a:cs typeface="Times New Roman" pitchFamily="18" charset="0"/>
              </a:rPr>
              <a:t> US demands inspections</a:t>
            </a:r>
          </a:p>
        </p:txBody>
      </p:sp>
      <p:pic>
        <p:nvPicPr>
          <p:cNvPr id="54278" name="Picture 6" descr="http://upload.wikimedia.org/wikipedia/commons/thumb/4/42/Condoleezza_Rice_cropped.jpg/250px-Condoleezza_Rice_cropped.jpg">
            <a:hlinkClick r:id="rId4" tooltip="Condoleezza Ric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3581400"/>
            <a:ext cx="2208213"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9" name="TextBox 6"/>
          <p:cNvSpPr txBox="1">
            <a:spLocks noChangeArrowheads="1"/>
          </p:cNvSpPr>
          <p:nvPr/>
        </p:nvSpPr>
        <p:spPr bwMode="auto">
          <a:xfrm>
            <a:off x="0" y="6488113"/>
            <a:ext cx="2895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atin typeface="Times New Roman" pitchFamily="18" charset="0"/>
                <a:cs typeface="Times New Roman" pitchFamily="18" charset="0"/>
              </a:rPr>
              <a:t>Condoleezza Rice</a:t>
            </a:r>
          </a:p>
        </p:txBody>
      </p:sp>
      <p:sp>
        <p:nvSpPr>
          <p:cNvPr id="54280" name="TextBox 9"/>
          <p:cNvSpPr txBox="1">
            <a:spLocks noChangeArrowheads="1"/>
          </p:cNvSpPr>
          <p:nvPr/>
        </p:nvSpPr>
        <p:spPr bwMode="auto">
          <a:xfrm>
            <a:off x="2590800" y="3276600"/>
            <a:ext cx="3962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latin typeface="Times New Roman" pitchFamily="18" charset="0"/>
                <a:cs typeface="Times New Roman" pitchFamily="18" charset="0"/>
              </a:rPr>
              <a:t>- after 9/11, it becomes clear Bush Admin. intends to remove Saddam from power</a:t>
            </a:r>
            <a:endParaRPr lang="en-US" sz="2400"/>
          </a:p>
        </p:txBody>
      </p:sp>
    </p:spTree>
    <p:extLst>
      <p:ext uri="{BB962C8B-B14F-4D97-AF65-F5344CB8AC3E}">
        <p14:creationId xmlns:p14="http://schemas.microsoft.com/office/powerpoint/2010/main" val="5938628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Box 1"/>
          <p:cNvSpPr txBox="1">
            <a:spLocks noChangeArrowheads="1"/>
          </p:cNvSpPr>
          <p:nvPr/>
        </p:nvSpPr>
        <p:spPr bwMode="auto">
          <a:xfrm>
            <a:off x="1143000" y="152400"/>
            <a:ext cx="6705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a:latin typeface="Times New Roman" pitchFamily="18" charset="0"/>
                <a:cs typeface="Times New Roman" pitchFamily="18" charset="0"/>
              </a:rPr>
              <a:t>Iraq Crisis 2001-2003</a:t>
            </a:r>
          </a:p>
          <a:p>
            <a:pPr algn="ctr" eaLnBrk="1" hangingPunct="1"/>
            <a:r>
              <a:rPr lang="en-US" sz="2400" b="1">
                <a:latin typeface="Times New Roman" pitchFamily="18" charset="0"/>
                <a:cs typeface="Times New Roman" pitchFamily="18" charset="0"/>
              </a:rPr>
              <a:t>The American Case Against Saddam</a:t>
            </a:r>
          </a:p>
        </p:txBody>
      </p:sp>
      <p:sp>
        <p:nvSpPr>
          <p:cNvPr id="55299" name="TextBox 3"/>
          <p:cNvSpPr txBox="1">
            <a:spLocks noChangeArrowheads="1"/>
          </p:cNvSpPr>
          <p:nvPr/>
        </p:nvSpPr>
        <p:spPr bwMode="auto">
          <a:xfrm>
            <a:off x="228600" y="1219200"/>
            <a:ext cx="49530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en-US" sz="2400" b="1">
                <a:latin typeface="Times New Roman" pitchFamily="18" charset="0"/>
                <a:cs typeface="Times New Roman" pitchFamily="18" charset="0"/>
              </a:rPr>
              <a:t>new office created in the White – Office of Special Plans (OSP) – function was to deliver raw, un-vetted intelligence to Vice President Cheney</a:t>
            </a:r>
          </a:p>
          <a:p>
            <a:pPr eaLnBrk="1" hangingPunct="1">
              <a:buFontTx/>
              <a:buChar char="-"/>
            </a:pPr>
            <a:r>
              <a:rPr lang="en-US" sz="2400" b="1">
                <a:latin typeface="Times New Roman" pitchFamily="18" charset="0"/>
                <a:cs typeface="Times New Roman" pitchFamily="18" charset="0"/>
              </a:rPr>
              <a:t> intelligence was often given to media for mass dissemination</a:t>
            </a:r>
          </a:p>
        </p:txBody>
      </p:sp>
      <p:pic>
        <p:nvPicPr>
          <p:cNvPr id="55300" name="Picture 4" descr="File:Paul Wolfowitz.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1295400"/>
            <a:ext cx="16002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Picture 6" descr="http://upload.wikimedia.org/wikipedia/en/thumb/f/f4/Douglas_Feith.jpg/200px-Douglas_Feith.jpg">
            <a:hlinkClick r:id="rId4" tooltip="Douglas J. Feith"/>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92963" y="1752600"/>
            <a:ext cx="1646237"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2" name="TextBox 6"/>
          <p:cNvSpPr txBox="1">
            <a:spLocks noChangeArrowheads="1"/>
          </p:cNvSpPr>
          <p:nvPr/>
        </p:nvSpPr>
        <p:spPr bwMode="auto">
          <a:xfrm>
            <a:off x="5105400" y="3276600"/>
            <a:ext cx="1752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cs typeface="Times New Roman" pitchFamily="18" charset="0"/>
              </a:rPr>
              <a:t>Paul Wolfowitz</a:t>
            </a:r>
          </a:p>
        </p:txBody>
      </p:sp>
      <p:sp>
        <p:nvSpPr>
          <p:cNvPr id="55303" name="TextBox 7"/>
          <p:cNvSpPr txBox="1">
            <a:spLocks noChangeArrowheads="1"/>
          </p:cNvSpPr>
          <p:nvPr/>
        </p:nvSpPr>
        <p:spPr bwMode="auto">
          <a:xfrm>
            <a:off x="7086600" y="1447800"/>
            <a:ext cx="1752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atin typeface="Times New Roman" pitchFamily="18" charset="0"/>
                <a:cs typeface="Times New Roman" pitchFamily="18" charset="0"/>
              </a:rPr>
              <a:t>Doug Feith</a:t>
            </a:r>
          </a:p>
        </p:txBody>
      </p:sp>
      <p:sp>
        <p:nvSpPr>
          <p:cNvPr id="55304" name="TextBox 8"/>
          <p:cNvSpPr txBox="1">
            <a:spLocks noChangeArrowheads="1"/>
          </p:cNvSpPr>
          <p:nvPr/>
        </p:nvSpPr>
        <p:spPr bwMode="auto">
          <a:xfrm>
            <a:off x="3810000" y="3886200"/>
            <a:ext cx="53340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en-US" sz="2400" b="1">
                <a:latin typeface="Times New Roman" pitchFamily="18" charset="0"/>
                <a:cs typeface="Times New Roman" pitchFamily="18" charset="0"/>
              </a:rPr>
              <a:t> yellowcake uranium story</a:t>
            </a:r>
          </a:p>
          <a:p>
            <a:pPr eaLnBrk="1" hangingPunct="1">
              <a:buFontTx/>
              <a:buChar char="-"/>
            </a:pPr>
            <a:r>
              <a:rPr lang="en-US" sz="2400" b="1">
                <a:latin typeface="Times New Roman" pitchFamily="18" charset="0"/>
                <a:cs typeface="Times New Roman" pitchFamily="18" charset="0"/>
              </a:rPr>
              <a:t> based on British documents</a:t>
            </a:r>
          </a:p>
          <a:p>
            <a:pPr eaLnBrk="1" hangingPunct="1">
              <a:buFontTx/>
              <a:buChar char="-"/>
            </a:pPr>
            <a:r>
              <a:rPr lang="en-US" sz="2400" b="1">
                <a:latin typeface="Times New Roman" pitchFamily="18" charset="0"/>
                <a:cs typeface="Times New Roman" pitchFamily="18" charset="0"/>
              </a:rPr>
              <a:t> key element in Bush’s State of the Union Address in Jan., 2003</a:t>
            </a:r>
          </a:p>
          <a:p>
            <a:pPr eaLnBrk="1" hangingPunct="1">
              <a:buFontTx/>
              <a:buChar char="-"/>
            </a:pPr>
            <a:r>
              <a:rPr lang="en-US" sz="2400" b="1">
                <a:latin typeface="Times New Roman" pitchFamily="18" charset="0"/>
                <a:cs typeface="Times New Roman" pitchFamily="18" charset="0"/>
              </a:rPr>
              <a:t> “The British government has learned that Saddam Hussein recently sought significant quantities of uranium from Africa.”</a:t>
            </a:r>
          </a:p>
        </p:txBody>
      </p:sp>
      <p:pic>
        <p:nvPicPr>
          <p:cNvPr id="55305" name="Picture 8" descr="File:Dick Cheney at the 2003 State of the Union.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3886200"/>
            <a:ext cx="3600450"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21577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Box 1"/>
          <p:cNvSpPr txBox="1">
            <a:spLocks noChangeArrowheads="1"/>
          </p:cNvSpPr>
          <p:nvPr/>
        </p:nvSpPr>
        <p:spPr bwMode="auto">
          <a:xfrm>
            <a:off x="1143000" y="152400"/>
            <a:ext cx="6705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a:latin typeface="Times New Roman" pitchFamily="18" charset="0"/>
                <a:cs typeface="Times New Roman" pitchFamily="18" charset="0"/>
              </a:rPr>
              <a:t>Iraq Crisis 2001-2003</a:t>
            </a:r>
          </a:p>
          <a:p>
            <a:pPr algn="ctr" eaLnBrk="1" hangingPunct="1"/>
            <a:r>
              <a:rPr lang="en-US" sz="2400" b="1">
                <a:latin typeface="Times New Roman" pitchFamily="18" charset="0"/>
                <a:cs typeface="Times New Roman" pitchFamily="18" charset="0"/>
              </a:rPr>
              <a:t>The American Case Against Saddam</a:t>
            </a:r>
          </a:p>
        </p:txBody>
      </p:sp>
      <p:sp>
        <p:nvSpPr>
          <p:cNvPr id="56323" name="TextBox 2"/>
          <p:cNvSpPr txBox="1">
            <a:spLocks noChangeArrowheads="1"/>
          </p:cNvSpPr>
          <p:nvPr/>
        </p:nvSpPr>
        <p:spPr bwMode="auto">
          <a:xfrm>
            <a:off x="228600" y="1066800"/>
            <a:ext cx="5715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en-US" sz="2400" b="1">
                <a:latin typeface="Times New Roman" pitchFamily="18" charset="0"/>
                <a:cs typeface="Times New Roman" pitchFamily="18" charset="0"/>
              </a:rPr>
              <a:t> Naji Sabri, Foreign Minister of Iraq, worked as agent for French Intelligence</a:t>
            </a:r>
          </a:p>
          <a:p>
            <a:pPr eaLnBrk="1" hangingPunct="1">
              <a:buFontTx/>
              <a:buChar char="-"/>
            </a:pPr>
            <a:r>
              <a:rPr lang="en-US" sz="2400" b="1">
                <a:latin typeface="Times New Roman" pitchFamily="18" charset="0"/>
                <a:cs typeface="Times New Roman" pitchFamily="18" charset="0"/>
              </a:rPr>
              <a:t> informed CIA in 2003 Saddam had hidden poison gas among Sunni tribesmen</a:t>
            </a:r>
          </a:p>
          <a:p>
            <a:pPr eaLnBrk="1" hangingPunct="1">
              <a:buFontTx/>
              <a:buChar char="-"/>
            </a:pPr>
            <a:r>
              <a:rPr lang="en-US" sz="2400" b="1">
                <a:latin typeface="Times New Roman" pitchFamily="18" charset="0"/>
                <a:cs typeface="Times New Roman" pitchFamily="18" charset="0"/>
              </a:rPr>
              <a:t> nuclear ambitions but no real program</a:t>
            </a:r>
          </a:p>
          <a:p>
            <a:pPr eaLnBrk="1" hangingPunct="1">
              <a:buFontTx/>
              <a:buChar char="-"/>
            </a:pPr>
            <a:r>
              <a:rPr lang="en-US" sz="2400" b="1">
                <a:latin typeface="Times New Roman" pitchFamily="18" charset="0"/>
                <a:cs typeface="Times New Roman" pitchFamily="18" charset="0"/>
              </a:rPr>
              <a:t> no stockpiles of biological agents </a:t>
            </a:r>
          </a:p>
        </p:txBody>
      </p:sp>
      <p:pic>
        <p:nvPicPr>
          <p:cNvPr id="56324" name="Picture 2" descr="http://cache4.asset-cache.net/xc/1394879.jpg?v=1&amp;c=IWSAsset&amp;k=2&amp;d=77BFBA49EF878921F7C3FC3F69D929FD11128BC5E9FF494B7A960CF534FEFE06D31A5FCC352DAFD4E30A760B0D81129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990600"/>
            <a:ext cx="2895600" cy="233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5" name="Picture 4" descr="http://www.iraqwatch.org/perspectives/isis-alumtubes-092302-files/centrifuge-tub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505200"/>
            <a:ext cx="4114800"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6" name="TextBox 5"/>
          <p:cNvSpPr txBox="1">
            <a:spLocks noChangeArrowheads="1"/>
          </p:cNvSpPr>
          <p:nvPr/>
        </p:nvSpPr>
        <p:spPr bwMode="auto">
          <a:xfrm>
            <a:off x="4495800" y="3352800"/>
            <a:ext cx="46482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en-US" sz="2400" b="1">
                <a:latin typeface="Times New Roman" pitchFamily="18" charset="0"/>
                <a:cs typeface="Times New Roman" pitchFamily="18" charset="0"/>
              </a:rPr>
              <a:t> 2002 leaked intelligence published in NY Times claiming aluminum tubes for centrifuges to enrich uranium were intercepted in Jordan bound for Iraq</a:t>
            </a:r>
          </a:p>
          <a:p>
            <a:pPr eaLnBrk="1" hangingPunct="1">
              <a:buFontTx/>
              <a:buChar char="-"/>
            </a:pPr>
            <a:r>
              <a:rPr lang="en-US" sz="2400" b="1">
                <a:latin typeface="Times New Roman" pitchFamily="18" charset="0"/>
                <a:cs typeface="Times New Roman" pitchFamily="18" charset="0"/>
              </a:rPr>
              <a:t>  becomes key element in Colin Powell’s address to UN on February 24, 2003 pushing for war</a:t>
            </a:r>
          </a:p>
        </p:txBody>
      </p:sp>
    </p:spTree>
    <p:extLst>
      <p:ext uri="{BB962C8B-B14F-4D97-AF65-F5344CB8AC3E}">
        <p14:creationId xmlns:p14="http://schemas.microsoft.com/office/powerpoint/2010/main" val="37810008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Box 1"/>
          <p:cNvSpPr txBox="1">
            <a:spLocks noChangeArrowheads="1"/>
          </p:cNvSpPr>
          <p:nvPr/>
        </p:nvSpPr>
        <p:spPr bwMode="auto">
          <a:xfrm>
            <a:off x="1219200" y="0"/>
            <a:ext cx="6705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a:latin typeface="Times New Roman" pitchFamily="18" charset="0"/>
                <a:cs typeface="Times New Roman" pitchFamily="18" charset="0"/>
              </a:rPr>
              <a:t>Iraq Crisis 2001-2003</a:t>
            </a:r>
          </a:p>
          <a:p>
            <a:pPr algn="ctr" eaLnBrk="1" hangingPunct="1"/>
            <a:r>
              <a:rPr lang="en-US" sz="2400" b="1">
                <a:latin typeface="Times New Roman" pitchFamily="18" charset="0"/>
                <a:cs typeface="Times New Roman" pitchFamily="18" charset="0"/>
              </a:rPr>
              <a:t>The American Case Against Saddam</a:t>
            </a:r>
          </a:p>
        </p:txBody>
      </p:sp>
      <p:pic>
        <p:nvPicPr>
          <p:cNvPr id="57347" name="Picture 4" descr="http://upload.wikimedia.org/wikipedia/commons/thumb/7/71/Powell_UN_Iraq_presentation%2C_alleged_Mobile_Production_Facilities.jpg/255px-Powell_UN_Iraq_presentation%2C_alleged_Mobile_Production_Facilities.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95400"/>
            <a:ext cx="3352800" cy="251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8" name="Picture 6" descr="http://upload.wikimedia.org/wikipedia/commons/thumb/1/12/Powell-anthrax-vial.jpg/220px-Powell-anthrax-vial.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1219200"/>
            <a:ext cx="209550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9" name="TextBox 4"/>
          <p:cNvSpPr txBox="1">
            <a:spLocks noChangeArrowheads="1"/>
          </p:cNvSpPr>
          <p:nvPr/>
        </p:nvSpPr>
        <p:spPr bwMode="auto">
          <a:xfrm>
            <a:off x="6705600" y="2743200"/>
            <a:ext cx="2438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cs typeface="Times New Roman" pitchFamily="18" charset="0"/>
              </a:rPr>
              <a:t>Secretary of State Colin Powell holding a bottle of anthrax at UN</a:t>
            </a:r>
          </a:p>
        </p:txBody>
      </p:sp>
      <p:sp>
        <p:nvSpPr>
          <p:cNvPr id="57350" name="TextBox 5"/>
          <p:cNvSpPr txBox="1">
            <a:spLocks noChangeArrowheads="1"/>
          </p:cNvSpPr>
          <p:nvPr/>
        </p:nvSpPr>
        <p:spPr bwMode="auto">
          <a:xfrm>
            <a:off x="3657600" y="1447800"/>
            <a:ext cx="29718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en-US" sz="2400" b="1">
                <a:latin typeface="Times New Roman" pitchFamily="18" charset="0"/>
                <a:cs typeface="Times New Roman" pitchFamily="18" charset="0"/>
              </a:rPr>
              <a:t> Powell tells of mobile biological weapons lab made by Iraq</a:t>
            </a:r>
          </a:p>
          <a:p>
            <a:pPr eaLnBrk="1" hangingPunct="1">
              <a:buFontTx/>
              <a:buChar char="-"/>
            </a:pPr>
            <a:r>
              <a:rPr lang="en-US" sz="2400" b="1">
                <a:latin typeface="Times New Roman" pitchFamily="18" charset="0"/>
                <a:cs typeface="Times New Roman" pitchFamily="18" charset="0"/>
              </a:rPr>
              <a:t> claims anthrax production in Iraq</a:t>
            </a:r>
          </a:p>
        </p:txBody>
      </p:sp>
      <p:sp>
        <p:nvSpPr>
          <p:cNvPr id="57351" name="TextBox 6"/>
          <p:cNvSpPr txBox="1">
            <a:spLocks noChangeArrowheads="1"/>
          </p:cNvSpPr>
          <p:nvPr/>
        </p:nvSpPr>
        <p:spPr bwMode="auto">
          <a:xfrm>
            <a:off x="152400" y="4038600"/>
            <a:ext cx="88392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en-US" sz="2400" b="1">
                <a:latin typeface="Times New Roman" pitchFamily="18" charset="0"/>
                <a:cs typeface="Times New Roman" pitchFamily="18" charset="0"/>
              </a:rPr>
              <a:t> numerous UN resolutions passed to force Iraqi compliance with weapons inspectors</a:t>
            </a:r>
          </a:p>
          <a:p>
            <a:pPr eaLnBrk="1" hangingPunct="1">
              <a:buFontTx/>
              <a:buChar char="-"/>
            </a:pPr>
            <a:r>
              <a:rPr lang="en-US" sz="2400" b="1">
                <a:latin typeface="Times New Roman" pitchFamily="18" charset="0"/>
                <a:cs typeface="Times New Roman" pitchFamily="18" charset="0"/>
              </a:rPr>
              <a:t> US claims Iraq has failed to appropriately comply</a:t>
            </a:r>
          </a:p>
          <a:p>
            <a:pPr eaLnBrk="1" hangingPunct="1">
              <a:buFontTx/>
              <a:buChar char="-"/>
            </a:pPr>
            <a:r>
              <a:rPr lang="en-US" sz="2400" b="1">
                <a:latin typeface="Times New Roman" pitchFamily="18" charset="0"/>
                <a:cs typeface="Times New Roman" pitchFamily="18" charset="0"/>
              </a:rPr>
              <a:t> September 24, 2002 – Tony Blair, Prime Minister of Great Britain claims “</a:t>
            </a:r>
            <a:r>
              <a:rPr lang="en-GB" sz="2400" b="1">
                <a:latin typeface="Times New Roman" pitchFamily="18" charset="0"/>
                <a:cs typeface="Times New Roman" pitchFamily="18" charset="0"/>
              </a:rPr>
              <a:t>he has existing and active military plans for the use of chemical and biological weapons, which could be activated within 45 minutes”</a:t>
            </a:r>
            <a:endParaRPr lang="en-US" sz="2400" b="1">
              <a:latin typeface="Times New Roman" pitchFamily="18" charset="0"/>
              <a:cs typeface="Times New Roman" pitchFamily="18" charset="0"/>
            </a:endParaRPr>
          </a:p>
        </p:txBody>
      </p:sp>
    </p:spTree>
    <p:extLst>
      <p:ext uri="{BB962C8B-B14F-4D97-AF65-F5344CB8AC3E}">
        <p14:creationId xmlns:p14="http://schemas.microsoft.com/office/powerpoint/2010/main" val="15860394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Box 1"/>
          <p:cNvSpPr txBox="1">
            <a:spLocks noChangeArrowheads="1"/>
          </p:cNvSpPr>
          <p:nvPr/>
        </p:nvSpPr>
        <p:spPr bwMode="auto">
          <a:xfrm>
            <a:off x="1143000" y="228600"/>
            <a:ext cx="6705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a:latin typeface="Times New Roman" pitchFamily="18" charset="0"/>
                <a:cs typeface="Times New Roman" pitchFamily="18" charset="0"/>
              </a:rPr>
              <a:t>Iraq Crisis 2001-2003</a:t>
            </a:r>
          </a:p>
          <a:p>
            <a:pPr algn="ctr" eaLnBrk="1" hangingPunct="1"/>
            <a:r>
              <a:rPr lang="en-US" sz="2400" b="1">
                <a:latin typeface="Times New Roman" pitchFamily="18" charset="0"/>
                <a:cs typeface="Times New Roman" pitchFamily="18" charset="0"/>
              </a:rPr>
              <a:t>The American Case Against Saddam</a:t>
            </a:r>
          </a:p>
        </p:txBody>
      </p:sp>
      <p:sp>
        <p:nvSpPr>
          <p:cNvPr id="58371" name="TextBox 2"/>
          <p:cNvSpPr txBox="1">
            <a:spLocks noChangeArrowheads="1"/>
          </p:cNvSpPr>
          <p:nvPr/>
        </p:nvSpPr>
        <p:spPr bwMode="auto">
          <a:xfrm>
            <a:off x="228600" y="1295400"/>
            <a:ext cx="46482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en-US" sz="2400" b="1">
                <a:latin typeface="Times New Roman" pitchFamily="18" charset="0"/>
                <a:cs typeface="Times New Roman" pitchFamily="18" charset="0"/>
              </a:rPr>
              <a:t>Iraq-al-Qaeda link </a:t>
            </a:r>
            <a:r>
              <a:rPr lang="en-US" sz="2400" b="1">
                <a:latin typeface="Times New Roman" pitchFamily="18" charset="0"/>
                <a:cs typeface="Times New Roman" pitchFamily="18" charset="0"/>
                <a:sym typeface="Wingdings" pitchFamily="2" charset="2"/>
              </a:rPr>
              <a:t> “</a:t>
            </a:r>
            <a:r>
              <a:rPr lang="en-US" sz="2400" b="1">
                <a:latin typeface="Times New Roman" pitchFamily="18" charset="0"/>
                <a:cs typeface="Times New Roman" pitchFamily="18" charset="0"/>
              </a:rPr>
              <a:t>The Czech interior minister said today that an Iraqi intelligence officer met with Mohammed Atta, one of the ringleaders of the September 11 terrorists attacks on the United States, just five months before the synchronized hijackings and mass killings were carried out.”</a:t>
            </a:r>
          </a:p>
          <a:p>
            <a:pPr eaLnBrk="1" hangingPunct="1">
              <a:buFontTx/>
              <a:buChar char="-"/>
            </a:pPr>
            <a:r>
              <a:rPr lang="en-US" sz="2400" b="1">
                <a:latin typeface="Times New Roman" pitchFamily="18" charset="0"/>
                <a:cs typeface="Times New Roman" pitchFamily="18" charset="0"/>
              </a:rPr>
              <a:t> Dick Cheney on </a:t>
            </a:r>
            <a:r>
              <a:rPr lang="en-US" sz="2400" b="1" i="1">
                <a:latin typeface="Times New Roman" pitchFamily="18" charset="0"/>
                <a:cs typeface="Times New Roman" pitchFamily="18" charset="0"/>
              </a:rPr>
              <a:t>Meet the Press, </a:t>
            </a:r>
            <a:r>
              <a:rPr lang="en-US" sz="2400" b="1">
                <a:latin typeface="Times New Roman" pitchFamily="18" charset="0"/>
                <a:cs typeface="Times New Roman" pitchFamily="18" charset="0"/>
              </a:rPr>
              <a:t>Dec 9, 2001</a:t>
            </a:r>
          </a:p>
        </p:txBody>
      </p:sp>
      <p:pic>
        <p:nvPicPr>
          <p:cNvPr id="58372" name="Picture 2" descr="http://cache1.asset-cache.net/xc/1373505.jpg?v=1&amp;c=IWSAsset&amp;k=2&amp;d=77BFBA49EF878921F7C3FC3F69D929FD0C513586DADA531A143C3275A81FD3C4CC419351FC793939E30A760B0D81129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5875" y="1371600"/>
            <a:ext cx="376237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3" name="TextBox 4"/>
          <p:cNvSpPr txBox="1">
            <a:spLocks noChangeArrowheads="1"/>
          </p:cNvSpPr>
          <p:nvPr/>
        </p:nvSpPr>
        <p:spPr bwMode="auto">
          <a:xfrm>
            <a:off x="4953000" y="4495800"/>
            <a:ext cx="4191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latin typeface="Times New Roman" pitchFamily="18" charset="0"/>
                <a:cs typeface="Times New Roman" pitchFamily="18" charset="0"/>
              </a:rPr>
              <a:t>- Czech intelligence have backed away from these claims and even Cheney admits today these reports were never confirmed</a:t>
            </a:r>
          </a:p>
        </p:txBody>
      </p:sp>
    </p:spTree>
    <p:extLst>
      <p:ext uri="{BB962C8B-B14F-4D97-AF65-F5344CB8AC3E}">
        <p14:creationId xmlns:p14="http://schemas.microsoft.com/office/powerpoint/2010/main" val="40759086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Box 1"/>
          <p:cNvSpPr txBox="1">
            <a:spLocks noChangeArrowheads="1"/>
          </p:cNvSpPr>
          <p:nvPr/>
        </p:nvSpPr>
        <p:spPr bwMode="auto">
          <a:xfrm>
            <a:off x="1143000" y="381000"/>
            <a:ext cx="6705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a:latin typeface="Times New Roman" pitchFamily="18" charset="0"/>
                <a:cs typeface="Times New Roman" pitchFamily="18" charset="0"/>
              </a:rPr>
              <a:t>Iraq Crisis 2001-2003</a:t>
            </a:r>
          </a:p>
          <a:p>
            <a:pPr algn="ctr" eaLnBrk="1" hangingPunct="1"/>
            <a:r>
              <a:rPr lang="en-US" sz="2400" b="1">
                <a:latin typeface="Times New Roman" pitchFamily="18" charset="0"/>
                <a:cs typeface="Times New Roman" pitchFamily="18" charset="0"/>
              </a:rPr>
              <a:t>The American Case Against Saddam</a:t>
            </a:r>
          </a:p>
        </p:txBody>
      </p:sp>
      <p:sp>
        <p:nvSpPr>
          <p:cNvPr id="59395" name="TextBox 2"/>
          <p:cNvSpPr txBox="1">
            <a:spLocks noChangeArrowheads="1"/>
          </p:cNvSpPr>
          <p:nvPr/>
        </p:nvSpPr>
        <p:spPr bwMode="auto">
          <a:xfrm>
            <a:off x="228600" y="1295400"/>
            <a:ext cx="54864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en-US" sz="2400" b="1">
                <a:latin typeface="Times New Roman" pitchFamily="18" charset="0"/>
                <a:cs typeface="Times New Roman" pitchFamily="18" charset="0"/>
              </a:rPr>
              <a:t> the Yellowcake Deal – Feb, 2002 – Ambassador Joseph Wilson investigates claim and finds documents making the claim were forgeries</a:t>
            </a:r>
          </a:p>
          <a:p>
            <a:pPr eaLnBrk="1" hangingPunct="1">
              <a:buFontTx/>
              <a:buChar char="-"/>
            </a:pPr>
            <a:r>
              <a:rPr lang="en-US" sz="2400" b="1">
                <a:latin typeface="Times New Roman" pitchFamily="18" charset="0"/>
                <a:cs typeface="Times New Roman" pitchFamily="18" charset="0"/>
              </a:rPr>
              <a:t> White House responds by “outing” Wilson’s wife (ask me “Who is Valerie Plame?”) as a CIA operative – ruining her career as an agent</a:t>
            </a:r>
          </a:p>
          <a:p>
            <a:pPr eaLnBrk="1" hangingPunct="1">
              <a:buFontTx/>
              <a:buChar char="-"/>
            </a:pPr>
            <a:r>
              <a:rPr lang="en-US" sz="2400" b="1">
                <a:latin typeface="Times New Roman" pitchFamily="18" charset="0"/>
                <a:cs typeface="Times New Roman" pitchFamily="18" charset="0"/>
              </a:rPr>
              <a:t> secret British memo says “Bush wanted to remove Saddam, through military action, justified by the conjunction of terrorism and WMD. But the intelligence and facts were being fixed around the policy”</a:t>
            </a:r>
          </a:p>
        </p:txBody>
      </p:sp>
      <p:pic>
        <p:nvPicPr>
          <p:cNvPr id="59396" name="Picture 2" descr="http://upload.wikimedia.org/wikipedia/commons/thumb/f/f4/Joseph_Wilson.jpg/220px-Joseph_Wilson.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295400"/>
            <a:ext cx="3124200"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7" name="Picture 4" descr="http://www.theodoresworld.net/pics/0708/yellowcakeWMDImage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0713" y="3846513"/>
            <a:ext cx="3149600" cy="263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9" name="Picture 7" descr="[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29300" y="0"/>
            <a:ext cx="33147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7885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9399"/>
                                        </p:tgtEl>
                                        <p:attrNameLst>
                                          <p:attrName>style.visibility</p:attrName>
                                        </p:attrNameLst>
                                      </p:cBhvr>
                                      <p:to>
                                        <p:strVal val="visible"/>
                                      </p:to>
                                    </p:set>
                                    <p:animEffect transition="in" filter="blinds(horizontal)">
                                      <p:cBhvr>
                                        <p:cTn id="7" dur="500"/>
                                        <p:tgtEl>
                                          <p:spTgt spid="593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1992</Words>
  <Application>Microsoft Office PowerPoint</Application>
  <PresentationFormat>On-screen Show (4:3)</PresentationFormat>
  <Paragraphs>305</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Lincoln School Department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Frank Yip</dc:creator>
  <cp:lastModifiedBy>Frank Yip</cp:lastModifiedBy>
  <cp:revision>1</cp:revision>
  <dcterms:created xsi:type="dcterms:W3CDTF">2014-02-12T12:48:57Z</dcterms:created>
  <dcterms:modified xsi:type="dcterms:W3CDTF">2014-02-12T12:49:21Z</dcterms:modified>
</cp:coreProperties>
</file>