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A6C37D-DE89-42AE-B6AA-C67993EEC057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ABA2D1-98BE-45DE-B18D-D9DFE7F8243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81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Players: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al-Maliki, Prime Minister of Iraq</a:t>
            </a:r>
          </a:p>
          <a:p>
            <a:pPr marL="342900" indent="-342900">
              <a:buFontTx/>
              <a:buChar char="-"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Shiite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 W. Bush, President of the United States (2001-2009)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Barack Obama, President of the United States (2009-present)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74" y="1143000"/>
            <a:ext cx="32111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20656"/>
            <a:ext cx="2209800" cy="292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20656"/>
            <a:ext cx="2324100" cy="290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90422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backwards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al-Zarqawi est. al-Qaeda (AQI) in Iraq in 2004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al-Zarqawi killed in airstrike in June 2006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Ayyub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takes control of AQI and est. Islamic State in Iraq (ISI)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3631"/>
            <a:ext cx="3042226" cy="22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514" y="3581398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killed in joint Iraq-U.S. operation in Apr, 2010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al-Baghdadi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over and renames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 2013 – ISIS tries to absorb al-Qaeda group in Syria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infighting results in al-Qaeda renouncing ties to ISIS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886200" cy="32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9906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fall of Mosul to ISIS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ISIS takes Tikrit and other cities in both Iraq and Syria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ISIS declares creation of Islamic State (new caliphate)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according to al-Baghdadi, he has authority over all 1½ billion Muslims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20607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35052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30, 2014 – U.S. sends in 300 more troops to protect embassy &amp; airport (total U.S. military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800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July, 2014  several major cities in Syria fall to ISIS and they control oil fields producing 75,000 barrels/day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ISIS kill hundreds of civilians in cities across Syria and bomb sacred site in Mosul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30379"/>
            <a:ext cx="3276601" cy="196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990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Aug, 2014 – President Obama authorizes airstrikes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bomb artillery targets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Aug 19 – ISIS decapitate journalist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James Foley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" y="915459"/>
            <a:ext cx="307482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836" y="3200400"/>
            <a:ext cx="5404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2 - another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merican journalist decapitated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11 – CIA announces ISIS may be 3x larger than previous estimates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30,000 fighters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13 –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ritish aid worker executed (murdered) by ISIS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23 – US bombs ISIS positions in northern Syria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91543"/>
            <a:ext cx="3656036" cy="311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563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26 – British Parliament approves intervention against ISIS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responses by nations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 - airstrikes, but no ground troops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 – 500 elite troops sent to Iraq to protect Iraqi government; some aircrafts also sent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drones)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Hezbollah (yes, the terrorist group) – sent advisers to Iraq to support Iran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Ibrahim al-Hajj killed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 is hurrying orders of helicopters and aircrafts to Iraq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34883"/>
            <a:ext cx="3290887" cy="25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6" y="4038600"/>
            <a:ext cx="3223057" cy="18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44" y="6029281"/>
            <a:ext cx="887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nations incl. Australia, Belgium, Canada, Germany, the Netherlands, New Zealand, Spain, &amp; Turkey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0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what????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1094482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 – invasion of Iraq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May, 2006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handover of power to Iraqi government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U.S. &amp; coalition forces remain for security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Status of Forces Agreement (SOFA)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48483" cy="22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57" y="3815681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Technically U.S. &amp; coalition troops can be tried by Iraqi courts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never happened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January, 2008  Secretary of Defense Robert Gates says work on SOFA started, but long way off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5680"/>
            <a:ext cx="3733800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June, 2008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Nouri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al-Maliki says negotiations on SOFA at standstill over sovereignty issues - “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allow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forces to have the right to jail Iraqis or assume, alone, the responsibility of fighting against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terrorism…”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352800" cy="23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5814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July, 2008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Iraq says there can be no SOFA without a timeline for withdrawal of troops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October, 2008  draft of SOFA briefed by Gates and Secretary of State Condoleezza Rice to Congress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Maliki circulates in Iraqi Parliament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6227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066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much dissent, Iraqi parliament approves SOFA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Signed by President George W. Bush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1" y="3352800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combat forces would withdraw from Iraqi cities by June 30,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U.S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forces will be completely out of Iraq by December 31,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charges for holding prisoners over 24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warrant for searches of homes and buildings that were not related to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" y="925990"/>
            <a:ext cx="3126922" cy="230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60" y="3505200"/>
            <a:ext cx="382465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contractors working for U.S. forces would have been subject to Iraqi criminal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for the State Department and other U.S. agencies would retain their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4520" y="38100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talks to extend agreement and timeline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troop withdrawal begin June, 2009 and is completed by Dec., 2011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17,000 state department personnel remain with 4,000 - 5,000 defense contractors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85067"/>
            <a:ext cx="340580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4114800"/>
            <a:ext cx="365434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6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1430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Unraveling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 18, 2011 (9 days after withdrawal) – Sunni parliamentary bloc walks out to protest al-Maliki’s (a Shiite) plan to arrest a Sunni political leader for terrorism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fragmentation of government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825564"/>
            <a:ext cx="3265714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72" y="1011942"/>
            <a:ext cx="3015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Iraqi Vice President Tariq al-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Hashimi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 hiding first in northern Iraq and now in Turkey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71" y="3886200"/>
            <a:ext cx="4974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 5, 2012 - 78 killed in bombings in Baghdad and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Nasiriyah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by al-Qaeda (Sunnis) against Shiites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Hashimi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found guilty of murder (in absentia) and sentenced to die – calls sentence “false and unjust”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 100 killed in violence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89988"/>
            <a:ext cx="4067110" cy="228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Nov, 2012 – Iraqi army forces and Kurdish forces clash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Kurds say they will no longer obey Iraqi military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Dec, 2012 – President Jalal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Talibani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(Kurd) suffers stroke and is incapacitated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252168"/>
            <a:ext cx="3867149" cy="217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373357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Jan, 2013 – protests in Fallujah end with Iraqi army firing on Sunni protesters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even Sunni politicians are chased by Sunni protesters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Mar, 2013 – Syrian civil war begins spilling over – 48 Syrian soldiers in Iraq are attacked and killed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3" y="4191000"/>
            <a:ext cx="392853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904220"/>
            <a:ext cx="3962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Jan, 2014 – Iraqi army leaves city of Ramadi and ISIS takes control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Apr, 2014 – elections confirm support for Maliki’s policies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turnout in troubled regions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June, 2014 – ISIS takes control of Mosul – strategic city linking </a:t>
            </a:r>
            <a:r>
              <a:rPr lang="en-US" sz="2400" b="1" dirty="0"/>
              <a:t>Iraq to Turkey and </a:t>
            </a:r>
            <a:r>
              <a:rPr lang="en-US" sz="2400" b="1" dirty="0" smtClean="0"/>
              <a:t>Syria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Kurds take control of Kirkuk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Shiite militias prepare to fight ISIS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724400" cy="410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 Withdrawal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0422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ISIS?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Islamic State in Iraq and Syria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Splinter group from al-Qaeda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create Islamic state across Sunni areas in Iraq &amp; Syria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recognize international borders – exist from Mediterranean to southern Iraq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52" y="1181261"/>
            <a:ext cx="4298247" cy="28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4196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by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Shari’a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nitially funded primarily by extortion &amp; robbery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CRIMINALS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Leader: Abu Bakr al-Baghdadi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9896"/>
            <a:ext cx="3857625" cy="216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1311</TotalTime>
  <Words>979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30</cp:revision>
  <dcterms:created xsi:type="dcterms:W3CDTF">2014-09-30T12:04:18Z</dcterms:created>
  <dcterms:modified xsi:type="dcterms:W3CDTF">2014-10-08T12:34:09Z</dcterms:modified>
</cp:coreProperties>
</file>